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  <p:sldMasterId id="2147483660" r:id="rId6"/>
  </p:sldMasterIdLst>
  <p:notesMasterIdLst>
    <p:notesMasterId r:id="rId23"/>
  </p:notesMasterIdLst>
  <p:sldIdLst>
    <p:sldId id="275" r:id="rId7"/>
    <p:sldId id="257" r:id="rId8"/>
    <p:sldId id="258" r:id="rId9"/>
    <p:sldId id="259" r:id="rId10"/>
    <p:sldId id="260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9144000" cy="5143500" type="screen16x9"/>
  <p:notesSz cx="6858000" cy="9144000"/>
  <p:embeddedFontLst>
    <p:embeddedFont>
      <p:font typeface="Eras Bold ITC" panose="020B0604020202020204" charset="0"/>
      <p:regular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4" roundtripDataSignature="AMtx7mgMoNlXLc1omcUBMsSz/rAWwECl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101"/>
    <a:srgbClr val="FD6709"/>
    <a:srgbClr val="192162"/>
    <a:srgbClr val="171F60"/>
    <a:srgbClr val="F8BD1B"/>
    <a:srgbClr val="017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FCBF0-97FA-465D-8520-686DA0150F15}" v="117" dt="2025-11-03T11:42:15.335"/>
    <p1510:client id="{FAB95E11-085D-F646-8CFF-835B00B843F7}" v="3" dt="2025-11-03T10:33:06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customschemas.google.com/relationships/presentationmetadata" Target="meta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8" Type="http://schemas.openxmlformats.org/officeDocument/2006/relationships/tableStyles" Target="tableStyles.xml"/><Relationship Id="rId20" Type="http://schemas.openxmlformats.org/officeDocument/2006/relationships/slide" Target="slides/slide14.xml"/><Relationship Id="rId16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Godley" userId="b5d6371e-73e7-4e65-8d50-b6c52f211c63" providerId="ADAL" clId="{B72FEA9A-5013-4593-8EC5-CD4C7333B8F4}"/>
    <pc:docChg chg="undo custSel addSld delSld modSld sldOrd">
      <pc:chgData name="Claire Godley" userId="b5d6371e-73e7-4e65-8d50-b6c52f211c63" providerId="ADAL" clId="{B72FEA9A-5013-4593-8EC5-CD4C7333B8F4}" dt="2025-11-03T11:42:15.335" v="3244" actId="14100"/>
      <pc:docMkLst>
        <pc:docMk/>
      </pc:docMkLst>
      <pc:sldChg chg="addSp modSp mod setBg">
        <pc:chgData name="Claire Godley" userId="b5d6371e-73e7-4e65-8d50-b6c52f211c63" providerId="ADAL" clId="{B72FEA9A-5013-4593-8EC5-CD4C7333B8F4}" dt="2025-11-03T11:33:03.278" v="3181" actId="1076"/>
        <pc:sldMkLst>
          <pc:docMk/>
          <pc:sldMk cId="0" sldId="257"/>
        </pc:sldMkLst>
        <pc:spChg chg="mod">
          <ac:chgData name="Claire Godley" userId="b5d6371e-73e7-4e65-8d50-b6c52f211c63" providerId="ADAL" clId="{B72FEA9A-5013-4593-8EC5-CD4C7333B8F4}" dt="2025-10-29T23:01:20.578" v="2350" actId="1076"/>
          <ac:spMkLst>
            <pc:docMk/>
            <pc:sldMk cId="0" sldId="257"/>
            <ac:spMk id="58" creationId="{00000000-0000-0000-0000-000000000000}"/>
          </ac:spMkLst>
        </pc:spChg>
        <pc:spChg chg="mod">
          <ac:chgData name="Claire Godley" userId="b5d6371e-73e7-4e65-8d50-b6c52f211c63" providerId="ADAL" clId="{B72FEA9A-5013-4593-8EC5-CD4C7333B8F4}" dt="2025-10-29T23:00:39.493" v="2348" actId="14100"/>
          <ac:spMkLst>
            <pc:docMk/>
            <pc:sldMk cId="0" sldId="257"/>
            <ac:spMk id="59" creationId="{00000000-0000-0000-0000-000000000000}"/>
          </ac:spMkLst>
        </pc:spChg>
        <pc:picChg chg="add mod">
          <ac:chgData name="Claire Godley" userId="b5d6371e-73e7-4e65-8d50-b6c52f211c63" providerId="ADAL" clId="{B72FEA9A-5013-4593-8EC5-CD4C7333B8F4}" dt="2025-11-03T11:33:03.278" v="3181" actId="1076"/>
          <ac:picMkLst>
            <pc:docMk/>
            <pc:sldMk cId="0" sldId="257"/>
            <ac:picMk id="3" creationId="{256E89F1-2547-D940-6898-9F3CB3814368}"/>
          </ac:picMkLst>
        </pc:picChg>
      </pc:sldChg>
      <pc:sldChg chg="addSp delSp modSp mod ord setBg">
        <pc:chgData name="Claire Godley" userId="b5d6371e-73e7-4e65-8d50-b6c52f211c63" providerId="ADAL" clId="{B72FEA9A-5013-4593-8EC5-CD4C7333B8F4}" dt="2025-11-03T11:35:56.988" v="3209"/>
        <pc:sldMkLst>
          <pc:docMk/>
          <pc:sldMk cId="0" sldId="258"/>
        </pc:sldMkLst>
        <pc:spChg chg="mod">
          <ac:chgData name="Claire Godley" userId="b5d6371e-73e7-4e65-8d50-b6c52f211c63" providerId="ADAL" clId="{B72FEA9A-5013-4593-8EC5-CD4C7333B8F4}" dt="2025-10-29T23:01:11.366" v="2349" actId="1076"/>
          <ac:spMkLst>
            <pc:docMk/>
            <pc:sldMk cId="0" sldId="258"/>
            <ac:spMk id="64" creationId="{00000000-0000-0000-0000-000000000000}"/>
          </ac:spMkLst>
        </pc:spChg>
        <pc:spChg chg="mod">
          <ac:chgData name="Claire Godley" userId="b5d6371e-73e7-4e65-8d50-b6c52f211c63" providerId="ADAL" clId="{B72FEA9A-5013-4593-8EC5-CD4C7333B8F4}" dt="2025-10-29T23:06:04.751" v="2411" actId="1076"/>
          <ac:spMkLst>
            <pc:docMk/>
            <pc:sldMk cId="0" sldId="258"/>
            <ac:spMk id="65" creationId="{00000000-0000-0000-0000-000000000000}"/>
          </ac:spMkLst>
        </pc:spChg>
        <pc:spChg chg="mod">
          <ac:chgData name="Claire Godley" userId="b5d6371e-73e7-4e65-8d50-b6c52f211c63" providerId="ADAL" clId="{B72FEA9A-5013-4593-8EC5-CD4C7333B8F4}" dt="2025-10-29T23:03:25.378" v="2410" actId="1035"/>
          <ac:spMkLst>
            <pc:docMk/>
            <pc:sldMk cId="0" sldId="258"/>
            <ac:spMk id="66" creationId="{00000000-0000-0000-0000-000000000000}"/>
          </ac:spMkLst>
        </pc:spChg>
        <pc:spChg chg="mod">
          <ac:chgData name="Claire Godley" userId="b5d6371e-73e7-4e65-8d50-b6c52f211c63" providerId="ADAL" clId="{B72FEA9A-5013-4593-8EC5-CD4C7333B8F4}" dt="2025-10-29T23:03:16.664" v="2384" actId="1036"/>
          <ac:spMkLst>
            <pc:docMk/>
            <pc:sldMk cId="0" sldId="258"/>
            <ac:spMk id="67" creationId="{00000000-0000-0000-0000-000000000000}"/>
          </ac:spMkLst>
        </pc:spChg>
        <pc:spChg chg="mod">
          <ac:chgData name="Claire Godley" userId="b5d6371e-73e7-4e65-8d50-b6c52f211c63" providerId="ADAL" clId="{B72FEA9A-5013-4593-8EC5-CD4C7333B8F4}" dt="2025-10-29T23:03:06.417" v="2355" actId="1076"/>
          <ac:spMkLst>
            <pc:docMk/>
            <pc:sldMk cId="0" sldId="258"/>
            <ac:spMk id="68" creationId="{00000000-0000-0000-0000-000000000000}"/>
          </ac:spMkLst>
        </pc:spChg>
        <pc:picChg chg="add mod">
          <ac:chgData name="Claire Godley" userId="b5d6371e-73e7-4e65-8d50-b6c52f211c63" providerId="ADAL" clId="{B72FEA9A-5013-4593-8EC5-CD4C7333B8F4}" dt="2025-11-03T11:35:56.988" v="3209"/>
          <ac:picMkLst>
            <pc:docMk/>
            <pc:sldMk cId="0" sldId="258"/>
            <ac:picMk id="2" creationId="{81F9ECEA-0FA9-2D51-CB93-BC7F06CD5EE1}"/>
          </ac:picMkLst>
        </pc:picChg>
      </pc:sldChg>
      <pc:sldChg chg="addSp delSp modSp mod ord setBg">
        <pc:chgData name="Claire Godley" userId="b5d6371e-73e7-4e65-8d50-b6c52f211c63" providerId="ADAL" clId="{B72FEA9A-5013-4593-8EC5-CD4C7333B8F4}" dt="2025-11-03T11:40:31.154" v="3234" actId="1038"/>
        <pc:sldMkLst>
          <pc:docMk/>
          <pc:sldMk cId="0" sldId="259"/>
        </pc:sldMkLst>
        <pc:spChg chg="mod">
          <ac:chgData name="Claire Godley" userId="b5d6371e-73e7-4e65-8d50-b6c52f211c63" providerId="ADAL" clId="{B72FEA9A-5013-4593-8EC5-CD4C7333B8F4}" dt="2025-10-29T16:41:31.241" v="2092" actId="1076"/>
          <ac:spMkLst>
            <pc:docMk/>
            <pc:sldMk cId="0" sldId="259"/>
            <ac:spMk id="74" creationId="{00000000-0000-0000-0000-000000000000}"/>
          </ac:spMkLst>
        </pc:spChg>
        <pc:spChg chg="mod">
          <ac:chgData name="Claire Godley" userId="b5d6371e-73e7-4e65-8d50-b6c52f211c63" providerId="ADAL" clId="{B72FEA9A-5013-4593-8EC5-CD4C7333B8F4}" dt="2025-10-29T16:45:07.407" v="2129" actId="403"/>
          <ac:spMkLst>
            <pc:docMk/>
            <pc:sldMk cId="0" sldId="259"/>
            <ac:spMk id="75" creationId="{00000000-0000-0000-0000-000000000000}"/>
          </ac:spMkLst>
        </pc:spChg>
        <pc:spChg chg="mod">
          <ac:chgData name="Claire Godley" userId="b5d6371e-73e7-4e65-8d50-b6c52f211c63" providerId="ADAL" clId="{B72FEA9A-5013-4593-8EC5-CD4C7333B8F4}" dt="2025-10-29T16:45:03.188" v="2127" actId="1036"/>
          <ac:spMkLst>
            <pc:docMk/>
            <pc:sldMk cId="0" sldId="259"/>
            <ac:spMk id="76" creationId="{00000000-0000-0000-0000-000000000000}"/>
          </ac:spMkLst>
        </pc:spChg>
        <pc:picChg chg="add mod">
          <ac:chgData name="Claire Godley" userId="b5d6371e-73e7-4e65-8d50-b6c52f211c63" providerId="ADAL" clId="{B72FEA9A-5013-4593-8EC5-CD4C7333B8F4}" dt="2025-11-03T11:40:31.154" v="3234" actId="1038"/>
          <ac:picMkLst>
            <pc:docMk/>
            <pc:sldMk cId="0" sldId="259"/>
            <ac:picMk id="3" creationId="{285238D8-8963-3011-126B-FAD59E2E5233}"/>
          </ac:picMkLst>
        </pc:picChg>
        <pc:picChg chg="add mod">
          <ac:chgData name="Claire Godley" userId="b5d6371e-73e7-4e65-8d50-b6c52f211c63" providerId="ADAL" clId="{B72FEA9A-5013-4593-8EC5-CD4C7333B8F4}" dt="2025-10-29T16:44:56.479" v="2114" actId="1076"/>
          <ac:picMkLst>
            <pc:docMk/>
            <pc:sldMk cId="0" sldId="259"/>
            <ac:picMk id="5" creationId="{B17BCCFC-E1F3-1CF8-6E85-66E15BFBA0B4}"/>
          </ac:picMkLst>
        </pc:picChg>
      </pc:sldChg>
      <pc:sldChg chg="addSp delSp modSp mod ord setBg">
        <pc:chgData name="Claire Godley" userId="b5d6371e-73e7-4e65-8d50-b6c52f211c63" providerId="ADAL" clId="{B72FEA9A-5013-4593-8EC5-CD4C7333B8F4}" dt="2025-11-03T11:30:49.514" v="3147"/>
        <pc:sldMkLst>
          <pc:docMk/>
          <pc:sldMk cId="0" sldId="260"/>
        </pc:sldMkLst>
        <pc:spChg chg="mod">
          <ac:chgData name="Claire Godley" userId="b5d6371e-73e7-4e65-8d50-b6c52f211c63" providerId="ADAL" clId="{B72FEA9A-5013-4593-8EC5-CD4C7333B8F4}" dt="2025-10-29T23:06:33.550" v="2412" actId="255"/>
          <ac:spMkLst>
            <pc:docMk/>
            <pc:sldMk cId="0" sldId="260"/>
            <ac:spMk id="93" creationId="{00000000-0000-0000-0000-000000000000}"/>
          </ac:spMkLst>
        </pc:spChg>
        <pc:spChg chg="mod">
          <ac:chgData name="Claire Godley" userId="b5d6371e-73e7-4e65-8d50-b6c52f211c63" providerId="ADAL" clId="{B72FEA9A-5013-4593-8EC5-CD4C7333B8F4}" dt="2025-10-29T22:16:19.259" v="2249" actId="255"/>
          <ac:spMkLst>
            <pc:docMk/>
            <pc:sldMk cId="0" sldId="260"/>
            <ac:spMk id="94" creationId="{00000000-0000-0000-0000-000000000000}"/>
          </ac:spMkLst>
        </pc:spChg>
        <pc:spChg chg="mod">
          <ac:chgData name="Claire Godley" userId="b5d6371e-73e7-4e65-8d50-b6c52f211c63" providerId="ADAL" clId="{B72FEA9A-5013-4593-8EC5-CD4C7333B8F4}" dt="2025-10-29T22:16:30.653" v="2250" actId="1076"/>
          <ac:spMkLst>
            <pc:docMk/>
            <pc:sldMk cId="0" sldId="260"/>
            <ac:spMk id="95" creationId="{00000000-0000-0000-0000-000000000000}"/>
          </ac:spMkLst>
        </pc:spChg>
        <pc:spChg chg="mod">
          <ac:chgData name="Claire Godley" userId="b5d6371e-73e7-4e65-8d50-b6c52f211c63" providerId="ADAL" clId="{B72FEA9A-5013-4593-8EC5-CD4C7333B8F4}" dt="2025-10-29T22:16:19.259" v="2249" actId="255"/>
          <ac:spMkLst>
            <pc:docMk/>
            <pc:sldMk cId="0" sldId="260"/>
            <ac:spMk id="96" creationId="{00000000-0000-0000-0000-000000000000}"/>
          </ac:spMkLst>
        </pc:spChg>
        <pc:spChg chg="mod">
          <ac:chgData name="Claire Godley" userId="b5d6371e-73e7-4e65-8d50-b6c52f211c63" providerId="ADAL" clId="{B72FEA9A-5013-4593-8EC5-CD4C7333B8F4}" dt="2025-10-29T22:17:23.511" v="2259" actId="20577"/>
          <ac:spMkLst>
            <pc:docMk/>
            <pc:sldMk cId="0" sldId="260"/>
            <ac:spMk id="101" creationId="{00000000-0000-0000-0000-000000000000}"/>
          </ac:spMkLst>
        </pc:spChg>
        <pc:picChg chg="add mod">
          <ac:chgData name="Claire Godley" userId="b5d6371e-73e7-4e65-8d50-b6c52f211c63" providerId="ADAL" clId="{B72FEA9A-5013-4593-8EC5-CD4C7333B8F4}" dt="2025-10-29T22:15:46.856" v="2247" actId="1036"/>
          <ac:picMkLst>
            <pc:docMk/>
            <pc:sldMk cId="0" sldId="260"/>
            <ac:picMk id="3" creationId="{72F716BF-7C14-BC53-D05B-CE70E74FC6BD}"/>
          </ac:picMkLst>
        </pc:picChg>
        <pc:picChg chg="add mod">
          <ac:chgData name="Claire Godley" userId="b5d6371e-73e7-4e65-8d50-b6c52f211c63" providerId="ADAL" clId="{B72FEA9A-5013-4593-8EC5-CD4C7333B8F4}" dt="2025-10-29T22:16:41.249" v="2251" actId="1076"/>
          <ac:picMkLst>
            <pc:docMk/>
            <pc:sldMk cId="0" sldId="260"/>
            <ac:picMk id="5" creationId="{1EDDC0DD-6D90-AA67-1124-9FDDED7A3346}"/>
          </ac:picMkLst>
        </pc:picChg>
        <pc:picChg chg="add mod">
          <ac:chgData name="Claire Godley" userId="b5d6371e-73e7-4e65-8d50-b6c52f211c63" providerId="ADAL" clId="{B72FEA9A-5013-4593-8EC5-CD4C7333B8F4}" dt="2025-10-29T22:15:46.856" v="2247" actId="1036"/>
          <ac:picMkLst>
            <pc:docMk/>
            <pc:sldMk cId="0" sldId="260"/>
            <ac:picMk id="7" creationId="{D59E64A6-E318-1CEF-ECE0-790C0D6037A9}"/>
          </ac:picMkLst>
        </pc:picChg>
        <pc:picChg chg="add mod">
          <ac:chgData name="Claire Godley" userId="b5d6371e-73e7-4e65-8d50-b6c52f211c63" providerId="ADAL" clId="{B72FEA9A-5013-4593-8EC5-CD4C7333B8F4}" dt="2025-10-29T22:16:55.502" v="2252" actId="1076"/>
          <ac:picMkLst>
            <pc:docMk/>
            <pc:sldMk cId="0" sldId="260"/>
            <ac:picMk id="9" creationId="{107BD728-11A4-0712-18D8-A88E53BD7A73}"/>
          </ac:picMkLst>
        </pc:picChg>
      </pc:sldChg>
      <pc:sldChg chg="addSp modSp new mod">
        <pc:chgData name="Claire Godley" userId="b5d6371e-73e7-4e65-8d50-b6c52f211c63" providerId="ADAL" clId="{B72FEA9A-5013-4593-8EC5-CD4C7333B8F4}" dt="2025-10-29T15:57:54.167" v="1858" actId="962"/>
        <pc:sldMkLst>
          <pc:docMk/>
          <pc:sldMk cId="1882096868" sldId="275"/>
        </pc:sldMkLst>
        <pc:picChg chg="add mod">
          <ac:chgData name="Claire Godley" userId="b5d6371e-73e7-4e65-8d50-b6c52f211c63" providerId="ADAL" clId="{B72FEA9A-5013-4593-8EC5-CD4C7333B8F4}" dt="2025-10-29T15:57:54.167" v="1858" actId="962"/>
          <ac:picMkLst>
            <pc:docMk/>
            <pc:sldMk cId="1882096868" sldId="275"/>
            <ac:picMk id="3" creationId="{0B170E31-4BAB-5EDE-779C-F2B2F9941C1A}"/>
          </ac:picMkLst>
        </pc:picChg>
      </pc:sldChg>
      <pc:sldChg chg="addSp delSp modSp add mod setBg">
        <pc:chgData name="Claire Godley" userId="b5d6371e-73e7-4e65-8d50-b6c52f211c63" providerId="ADAL" clId="{B72FEA9A-5013-4593-8EC5-CD4C7333B8F4}" dt="2025-11-03T11:33:38.832" v="3191" actId="1076"/>
        <pc:sldMkLst>
          <pc:docMk/>
          <pc:sldMk cId="954535888" sldId="276"/>
        </pc:sldMkLst>
        <pc:spChg chg="add mod">
          <ac:chgData name="Claire Godley" userId="b5d6371e-73e7-4e65-8d50-b6c52f211c63" providerId="ADAL" clId="{B72FEA9A-5013-4593-8EC5-CD4C7333B8F4}" dt="2025-10-29T23:06:53.380" v="2413" actId="1076"/>
          <ac:spMkLst>
            <pc:docMk/>
            <pc:sldMk cId="954535888" sldId="276"/>
            <ac:spMk id="7" creationId="{50A45D3C-1D5A-AF89-BC1E-688AE09E5666}"/>
          </ac:spMkLst>
        </pc:spChg>
        <pc:spChg chg="add mod">
          <ac:chgData name="Claire Godley" userId="b5d6371e-73e7-4e65-8d50-b6c52f211c63" providerId="ADAL" clId="{B72FEA9A-5013-4593-8EC5-CD4C7333B8F4}" dt="2025-10-29T16:16:59.516" v="2054"/>
          <ac:spMkLst>
            <pc:docMk/>
            <pc:sldMk cId="954535888" sldId="276"/>
            <ac:spMk id="8" creationId="{8358CD29-CCFA-16A8-20CF-2CD7472C08EF}"/>
          </ac:spMkLst>
        </pc:spChg>
        <pc:spChg chg="add mod">
          <ac:chgData name="Claire Godley" userId="b5d6371e-73e7-4e65-8d50-b6c52f211c63" providerId="ADAL" clId="{B72FEA9A-5013-4593-8EC5-CD4C7333B8F4}" dt="2025-10-29T22:47:41.713" v="2313" actId="1076"/>
          <ac:spMkLst>
            <pc:docMk/>
            <pc:sldMk cId="954535888" sldId="276"/>
            <ac:spMk id="9" creationId="{31989CFD-B3ED-D072-E143-816CC623C552}"/>
          </ac:spMkLst>
        </pc:spChg>
        <pc:spChg chg="add mod">
          <ac:chgData name="Claire Godley" userId="b5d6371e-73e7-4e65-8d50-b6c52f211c63" providerId="ADAL" clId="{B72FEA9A-5013-4593-8EC5-CD4C7333B8F4}" dt="2025-10-29T22:47:27.979" v="2312" actId="1076"/>
          <ac:spMkLst>
            <pc:docMk/>
            <pc:sldMk cId="954535888" sldId="276"/>
            <ac:spMk id="10" creationId="{AF21A419-B836-7A4D-8F2D-42E2FEBAC190}"/>
          </ac:spMkLst>
        </pc:spChg>
        <pc:spChg chg="add mod">
          <ac:chgData name="Claire Godley" userId="b5d6371e-73e7-4e65-8d50-b6c52f211c63" providerId="ADAL" clId="{B72FEA9A-5013-4593-8EC5-CD4C7333B8F4}" dt="2025-10-29T22:42:18.169" v="2303" actId="207"/>
          <ac:spMkLst>
            <pc:docMk/>
            <pc:sldMk cId="954535888" sldId="276"/>
            <ac:spMk id="11" creationId="{5295F60C-BF4D-1847-AE1D-0EA61BEEA7EB}"/>
          </ac:spMkLst>
        </pc:spChg>
        <pc:picChg chg="add del mod">
          <ac:chgData name="Claire Godley" userId="b5d6371e-73e7-4e65-8d50-b6c52f211c63" providerId="ADAL" clId="{B72FEA9A-5013-4593-8EC5-CD4C7333B8F4}" dt="2025-11-03T11:33:10.851" v="3182" actId="478"/>
          <ac:picMkLst>
            <pc:docMk/>
            <pc:sldMk cId="954535888" sldId="276"/>
            <ac:picMk id="2" creationId="{F4D4DC89-1048-F3E9-5120-5941E1189E07}"/>
          </ac:picMkLst>
        </pc:picChg>
        <pc:picChg chg="add mod">
          <ac:chgData name="Claire Godley" userId="b5d6371e-73e7-4e65-8d50-b6c52f211c63" providerId="ADAL" clId="{B72FEA9A-5013-4593-8EC5-CD4C7333B8F4}" dt="2025-11-03T11:33:38.832" v="3191" actId="1076"/>
          <ac:picMkLst>
            <pc:docMk/>
            <pc:sldMk cId="954535888" sldId="276"/>
            <ac:picMk id="3" creationId="{1488A574-0EF0-E926-C3DD-D6E83EEEF03E}"/>
          </ac:picMkLst>
        </pc:picChg>
        <pc:picChg chg="add mod">
          <ac:chgData name="Claire Godley" userId="b5d6371e-73e7-4e65-8d50-b6c52f211c63" providerId="ADAL" clId="{B72FEA9A-5013-4593-8EC5-CD4C7333B8F4}" dt="2025-10-29T22:41:35.739" v="2293" actId="1076"/>
          <ac:picMkLst>
            <pc:docMk/>
            <pc:sldMk cId="954535888" sldId="276"/>
            <ac:picMk id="26" creationId="{2187EF8C-B4BE-5998-BD79-067DB4839581}"/>
          </ac:picMkLst>
        </pc:picChg>
        <pc:picChg chg="add mod">
          <ac:chgData name="Claire Godley" userId="b5d6371e-73e7-4e65-8d50-b6c52f211c63" providerId="ADAL" clId="{B72FEA9A-5013-4593-8EC5-CD4C7333B8F4}" dt="2025-10-29T22:58:12.165" v="2331" actId="1036"/>
          <ac:picMkLst>
            <pc:docMk/>
            <pc:sldMk cId="954535888" sldId="276"/>
            <ac:picMk id="28" creationId="{76151F98-D0F2-EC59-9DBB-BF6F0FEB716A}"/>
          </ac:picMkLst>
        </pc:picChg>
        <pc:picChg chg="add mod">
          <ac:chgData name="Claire Godley" userId="b5d6371e-73e7-4e65-8d50-b6c52f211c63" providerId="ADAL" clId="{B72FEA9A-5013-4593-8EC5-CD4C7333B8F4}" dt="2025-10-29T22:57:59.864" v="2321" actId="1076"/>
          <ac:picMkLst>
            <pc:docMk/>
            <pc:sldMk cId="954535888" sldId="276"/>
            <ac:picMk id="30" creationId="{1FF3552A-B339-9A36-ACB3-D6704F1B9750}"/>
          </ac:picMkLst>
        </pc:picChg>
      </pc:sldChg>
      <pc:sldChg chg="addSp delSp modSp add mod setBg">
        <pc:chgData name="Claire Godley" userId="b5d6371e-73e7-4e65-8d50-b6c52f211c63" providerId="ADAL" clId="{B72FEA9A-5013-4593-8EC5-CD4C7333B8F4}" dt="2025-11-03T11:30:49.514" v="3147"/>
        <pc:sldMkLst>
          <pc:docMk/>
          <pc:sldMk cId="509022883" sldId="277"/>
        </pc:sldMkLst>
        <pc:spChg chg="add mod">
          <ac:chgData name="Claire Godley" userId="b5d6371e-73e7-4e65-8d50-b6c52f211c63" providerId="ADAL" clId="{B72FEA9A-5013-4593-8EC5-CD4C7333B8F4}" dt="2025-10-29T23:14:10.576" v="2451" actId="20577"/>
          <ac:spMkLst>
            <pc:docMk/>
            <pc:sldMk cId="509022883" sldId="277"/>
            <ac:spMk id="18" creationId="{DFFE18A1-A093-66E2-E510-DBC86A603D79}"/>
          </ac:spMkLst>
        </pc:spChg>
        <pc:spChg chg="add mod ord">
          <ac:chgData name="Claire Godley" userId="b5d6371e-73e7-4e65-8d50-b6c52f211c63" providerId="ADAL" clId="{B72FEA9A-5013-4593-8EC5-CD4C7333B8F4}" dt="2025-10-29T23:28:58.675" v="2484" actId="1036"/>
          <ac:spMkLst>
            <pc:docMk/>
            <pc:sldMk cId="509022883" sldId="277"/>
            <ac:spMk id="21" creationId="{D8678F93-9112-7A6B-2F25-C0DD50A3B532}"/>
          </ac:spMkLst>
        </pc:spChg>
        <pc:spChg chg="add mod">
          <ac:chgData name="Claire Godley" userId="b5d6371e-73e7-4e65-8d50-b6c52f211c63" providerId="ADAL" clId="{B72FEA9A-5013-4593-8EC5-CD4C7333B8F4}" dt="2025-10-29T23:28:58.675" v="2484" actId="1036"/>
          <ac:spMkLst>
            <pc:docMk/>
            <pc:sldMk cId="509022883" sldId="277"/>
            <ac:spMk id="24" creationId="{25CB0C3C-1F2D-6BF3-9280-18D382560373}"/>
          </ac:spMkLst>
        </pc:spChg>
        <pc:picChg chg="add mod">
          <ac:chgData name="Claire Godley" userId="b5d6371e-73e7-4e65-8d50-b6c52f211c63" providerId="ADAL" clId="{B72FEA9A-5013-4593-8EC5-CD4C7333B8F4}" dt="2025-10-29T23:28:44.287" v="2465" actId="1076"/>
          <ac:picMkLst>
            <pc:docMk/>
            <pc:sldMk cId="509022883" sldId="277"/>
            <ac:picMk id="26" creationId="{0CFF3523-9E66-D8D4-CEAB-6F2781EAC54A}"/>
          </ac:picMkLst>
        </pc:picChg>
      </pc:sldChg>
      <pc:sldChg chg="addSp delSp modSp add mod setBg">
        <pc:chgData name="Claire Godley" userId="b5d6371e-73e7-4e65-8d50-b6c52f211c63" providerId="ADAL" clId="{B72FEA9A-5013-4593-8EC5-CD4C7333B8F4}" dt="2025-11-03T11:35:40.408" v="3208" actId="1076"/>
        <pc:sldMkLst>
          <pc:docMk/>
          <pc:sldMk cId="3661044191" sldId="278"/>
        </pc:sldMkLst>
        <pc:spChg chg="add mod">
          <ac:chgData name="Claire Godley" userId="b5d6371e-73e7-4e65-8d50-b6c52f211c63" providerId="ADAL" clId="{B72FEA9A-5013-4593-8EC5-CD4C7333B8F4}" dt="2025-10-29T23:34:52.670" v="2555" actId="20577"/>
          <ac:spMkLst>
            <pc:docMk/>
            <pc:sldMk cId="3661044191" sldId="278"/>
            <ac:spMk id="9" creationId="{D6126919-70B2-65A2-2DE2-B7841D96F290}"/>
          </ac:spMkLst>
        </pc:spChg>
        <pc:picChg chg="add mod">
          <ac:chgData name="Claire Godley" userId="b5d6371e-73e7-4e65-8d50-b6c52f211c63" providerId="ADAL" clId="{B72FEA9A-5013-4593-8EC5-CD4C7333B8F4}" dt="2025-11-03T11:35:40.408" v="3208" actId="1076"/>
          <ac:picMkLst>
            <pc:docMk/>
            <pc:sldMk cId="3661044191" sldId="278"/>
            <ac:picMk id="3" creationId="{BEF95013-41D4-C554-DC6F-CEB67DC3B69F}"/>
          </ac:picMkLst>
        </pc:picChg>
        <pc:picChg chg="add mod">
          <ac:chgData name="Claire Godley" userId="b5d6371e-73e7-4e65-8d50-b6c52f211c63" providerId="ADAL" clId="{B72FEA9A-5013-4593-8EC5-CD4C7333B8F4}" dt="2025-10-29T23:47:09.517" v="2560" actId="1076"/>
          <ac:picMkLst>
            <pc:docMk/>
            <pc:sldMk cId="3661044191" sldId="278"/>
            <ac:picMk id="11" creationId="{6BAEBA2D-ED71-77F2-C2A0-581E5F4D200D}"/>
          </ac:picMkLst>
        </pc:picChg>
      </pc:sldChg>
      <pc:sldChg chg="addSp delSp modSp add mod setBg">
        <pc:chgData name="Claire Godley" userId="b5d6371e-73e7-4e65-8d50-b6c52f211c63" providerId="ADAL" clId="{B72FEA9A-5013-4593-8EC5-CD4C7333B8F4}" dt="2025-11-03T11:41:33.407" v="3240"/>
        <pc:sldMkLst>
          <pc:docMk/>
          <pc:sldMk cId="725502158" sldId="279"/>
        </pc:sldMkLst>
        <pc:spChg chg="add mod">
          <ac:chgData name="Claire Godley" userId="b5d6371e-73e7-4e65-8d50-b6c52f211c63" providerId="ADAL" clId="{B72FEA9A-5013-4593-8EC5-CD4C7333B8F4}" dt="2025-10-31T22:54:32.269" v="2961" actId="20577"/>
          <ac:spMkLst>
            <pc:docMk/>
            <pc:sldMk cId="725502158" sldId="279"/>
            <ac:spMk id="12" creationId="{FB43BCD6-1D6A-D12B-544E-52C36B23FEA9}"/>
          </ac:spMkLst>
        </pc:spChg>
        <pc:spChg chg="add mod">
          <ac:chgData name="Claire Godley" userId="b5d6371e-73e7-4e65-8d50-b6c52f211c63" providerId="ADAL" clId="{B72FEA9A-5013-4593-8EC5-CD4C7333B8F4}" dt="2025-10-31T22:55:25.970" v="2968" actId="1076"/>
          <ac:spMkLst>
            <pc:docMk/>
            <pc:sldMk cId="725502158" sldId="279"/>
            <ac:spMk id="14" creationId="{6BAFF29E-930D-1365-846B-65733A53EDCF}"/>
          </ac:spMkLst>
        </pc:spChg>
        <pc:picChg chg="add mod">
          <ac:chgData name="Claire Godley" userId="b5d6371e-73e7-4e65-8d50-b6c52f211c63" providerId="ADAL" clId="{B72FEA9A-5013-4593-8EC5-CD4C7333B8F4}" dt="2025-11-03T11:41:25.250" v="3239"/>
          <ac:picMkLst>
            <pc:docMk/>
            <pc:sldMk cId="725502158" sldId="279"/>
            <ac:picMk id="3" creationId="{BB16F529-1E0C-8CA2-EA82-557D12EABDA7}"/>
          </ac:picMkLst>
        </pc:picChg>
        <pc:picChg chg="add mod">
          <ac:chgData name="Claire Godley" userId="b5d6371e-73e7-4e65-8d50-b6c52f211c63" providerId="ADAL" clId="{B72FEA9A-5013-4593-8EC5-CD4C7333B8F4}" dt="2025-11-03T11:41:33.407" v="3240"/>
          <ac:picMkLst>
            <pc:docMk/>
            <pc:sldMk cId="725502158" sldId="279"/>
            <ac:picMk id="4" creationId="{B26D45C9-9EEE-E53C-84A3-BD8CDDD03F6D}"/>
          </ac:picMkLst>
        </pc:picChg>
      </pc:sldChg>
      <pc:sldChg chg="addSp modSp add mod setBg">
        <pc:chgData name="Claire Godley" userId="b5d6371e-73e7-4e65-8d50-b6c52f211c63" providerId="ADAL" clId="{B72FEA9A-5013-4593-8EC5-CD4C7333B8F4}" dt="2025-11-03T11:34:09.177" v="3200" actId="1076"/>
        <pc:sldMkLst>
          <pc:docMk/>
          <pc:sldMk cId="838525906" sldId="280"/>
        </pc:sldMkLst>
        <pc:spChg chg="add mod">
          <ac:chgData name="Claire Godley" userId="b5d6371e-73e7-4e65-8d50-b6c52f211c63" providerId="ADAL" clId="{B72FEA9A-5013-4593-8EC5-CD4C7333B8F4}" dt="2025-10-31T21:26:55.909" v="2645" actId="1076"/>
          <ac:spMkLst>
            <pc:docMk/>
            <pc:sldMk cId="838525906" sldId="280"/>
            <ac:spMk id="2" creationId="{58A65C23-55DE-B0F9-6FC8-E5EC56CB7F5D}"/>
          </ac:spMkLst>
        </pc:spChg>
        <pc:spChg chg="add mod">
          <ac:chgData name="Claire Godley" userId="b5d6371e-73e7-4e65-8d50-b6c52f211c63" providerId="ADAL" clId="{B72FEA9A-5013-4593-8EC5-CD4C7333B8F4}" dt="2025-10-31T21:28:19.115" v="2652" actId="14100"/>
          <ac:spMkLst>
            <pc:docMk/>
            <pc:sldMk cId="838525906" sldId="280"/>
            <ac:spMk id="3" creationId="{50C717BF-4AAC-251A-7C68-7E35228A604A}"/>
          </ac:spMkLst>
        </pc:spChg>
        <pc:spChg chg="add mod">
          <ac:chgData name="Claire Godley" userId="b5d6371e-73e7-4e65-8d50-b6c52f211c63" providerId="ADAL" clId="{B72FEA9A-5013-4593-8EC5-CD4C7333B8F4}" dt="2025-10-31T21:29:12.436" v="2664" actId="1076"/>
          <ac:spMkLst>
            <pc:docMk/>
            <pc:sldMk cId="838525906" sldId="280"/>
            <ac:spMk id="5" creationId="{0463580F-46E8-3F6C-4DAF-AF1EC639EB12}"/>
          </ac:spMkLst>
        </pc:spChg>
        <pc:picChg chg="add mod">
          <ac:chgData name="Claire Godley" userId="b5d6371e-73e7-4e65-8d50-b6c52f211c63" providerId="ADAL" clId="{B72FEA9A-5013-4593-8EC5-CD4C7333B8F4}" dt="2025-11-03T11:34:09.177" v="3200" actId="1076"/>
          <ac:picMkLst>
            <pc:docMk/>
            <pc:sldMk cId="838525906" sldId="280"/>
            <ac:picMk id="4" creationId="{BDB26FF0-BE81-2085-59AA-D2056410C6F6}"/>
          </ac:picMkLst>
        </pc:picChg>
      </pc:sldChg>
      <pc:sldChg chg="addSp modSp add mod ord replId setBg">
        <pc:chgData name="Claire Godley" userId="b5d6371e-73e7-4e65-8d50-b6c52f211c63" providerId="ADAL" clId="{B72FEA9A-5013-4593-8EC5-CD4C7333B8F4}" dt="2025-11-03T11:42:15.335" v="3244" actId="14100"/>
        <pc:sldMkLst>
          <pc:docMk/>
          <pc:sldMk cId="2207214542" sldId="281"/>
        </pc:sldMkLst>
        <pc:spChg chg="add mod">
          <ac:chgData name="Claire Godley" userId="b5d6371e-73e7-4e65-8d50-b6c52f211c63" providerId="ADAL" clId="{B72FEA9A-5013-4593-8EC5-CD4C7333B8F4}" dt="2025-10-31T22:35:11.968" v="2823" actId="1076"/>
          <ac:spMkLst>
            <pc:docMk/>
            <pc:sldMk cId="2207214542" sldId="281"/>
            <ac:spMk id="2" creationId="{4440CBF5-346D-70E6-EA07-DACC4A9010CB}"/>
          </ac:spMkLst>
        </pc:spChg>
        <pc:spChg chg="add mod">
          <ac:chgData name="Claire Godley" userId="b5d6371e-73e7-4e65-8d50-b6c52f211c63" providerId="ADAL" clId="{B72FEA9A-5013-4593-8EC5-CD4C7333B8F4}" dt="2025-10-31T22:35:16.197" v="2824" actId="1076"/>
          <ac:spMkLst>
            <pc:docMk/>
            <pc:sldMk cId="2207214542" sldId="281"/>
            <ac:spMk id="3" creationId="{B2C76DC6-04DF-AE9D-329B-268368399E5E}"/>
          </ac:spMkLst>
        </pc:spChg>
        <pc:picChg chg="add mod">
          <ac:chgData name="Claire Godley" userId="b5d6371e-73e7-4e65-8d50-b6c52f211c63" providerId="ADAL" clId="{B72FEA9A-5013-4593-8EC5-CD4C7333B8F4}" dt="2025-11-03T11:42:15.335" v="3244" actId="14100"/>
          <ac:picMkLst>
            <pc:docMk/>
            <pc:sldMk cId="2207214542" sldId="281"/>
            <ac:picMk id="4" creationId="{63E08AF9-8096-34B4-4FB5-BD98F8741704}"/>
          </ac:picMkLst>
        </pc:picChg>
        <pc:picChg chg="add mod">
          <ac:chgData name="Claire Godley" userId="b5d6371e-73e7-4e65-8d50-b6c52f211c63" providerId="ADAL" clId="{B72FEA9A-5013-4593-8EC5-CD4C7333B8F4}" dt="2025-10-31T21:38:50.320" v="2671" actId="1076"/>
          <ac:picMkLst>
            <pc:docMk/>
            <pc:sldMk cId="2207214542" sldId="281"/>
            <ac:picMk id="5" creationId="{6CA6DF39-ADA8-7C56-A64F-3821650EB2F4}"/>
          </ac:picMkLst>
        </pc:picChg>
      </pc:sldChg>
      <pc:sldChg chg="addSp delSp modSp add mod replId setBg">
        <pc:chgData name="Claire Godley" userId="b5d6371e-73e7-4e65-8d50-b6c52f211c63" providerId="ADAL" clId="{B72FEA9A-5013-4593-8EC5-CD4C7333B8F4}" dt="2025-11-03T11:38:32.255" v="3216" actId="1076"/>
        <pc:sldMkLst>
          <pc:docMk/>
          <pc:sldMk cId="37854341" sldId="282"/>
        </pc:sldMkLst>
        <pc:spChg chg="add mod">
          <ac:chgData name="Claire Godley" userId="b5d6371e-73e7-4e65-8d50-b6c52f211c63" providerId="ADAL" clId="{B72FEA9A-5013-4593-8EC5-CD4C7333B8F4}" dt="2025-10-31T22:35:28.711" v="2825" actId="1076"/>
          <ac:spMkLst>
            <pc:docMk/>
            <pc:sldMk cId="37854341" sldId="282"/>
            <ac:spMk id="3" creationId="{5644AE45-2978-AEC5-CE22-38AB7DA5F603}"/>
          </ac:spMkLst>
        </pc:spChg>
        <pc:spChg chg="add mod">
          <ac:chgData name="Claire Godley" userId="b5d6371e-73e7-4e65-8d50-b6c52f211c63" providerId="ADAL" clId="{B72FEA9A-5013-4593-8EC5-CD4C7333B8F4}" dt="2025-10-31T22:35:38.507" v="2826" actId="1076"/>
          <ac:spMkLst>
            <pc:docMk/>
            <pc:sldMk cId="37854341" sldId="282"/>
            <ac:spMk id="4" creationId="{73B4EB02-AEF9-32D6-45DB-900F7F5AE9AC}"/>
          </ac:spMkLst>
        </pc:spChg>
        <pc:spChg chg="add mod">
          <ac:chgData name="Claire Godley" userId="b5d6371e-73e7-4e65-8d50-b6c52f211c63" providerId="ADAL" clId="{B72FEA9A-5013-4593-8EC5-CD4C7333B8F4}" dt="2025-10-31T21:43:37.214" v="2679" actId="1076"/>
          <ac:spMkLst>
            <pc:docMk/>
            <pc:sldMk cId="37854341" sldId="282"/>
            <ac:spMk id="5" creationId="{C097912E-B9B8-5838-BBE7-BC8403AC43FA}"/>
          </ac:spMkLst>
        </pc:spChg>
        <pc:picChg chg="add mod">
          <ac:chgData name="Claire Godley" userId="b5d6371e-73e7-4e65-8d50-b6c52f211c63" providerId="ADAL" clId="{B72FEA9A-5013-4593-8EC5-CD4C7333B8F4}" dt="2025-11-03T11:38:32.255" v="3216" actId="1076"/>
          <ac:picMkLst>
            <pc:docMk/>
            <pc:sldMk cId="37854341" sldId="282"/>
            <ac:picMk id="6" creationId="{3CE6F535-7979-8102-C8BF-47B634447FBA}"/>
          </ac:picMkLst>
        </pc:picChg>
        <pc:picChg chg="add mod">
          <ac:chgData name="Claire Godley" userId="b5d6371e-73e7-4e65-8d50-b6c52f211c63" providerId="ADAL" clId="{B72FEA9A-5013-4593-8EC5-CD4C7333B8F4}" dt="2025-10-31T22:35:43.726" v="2827" actId="14100"/>
          <ac:picMkLst>
            <pc:docMk/>
            <pc:sldMk cId="37854341" sldId="282"/>
            <ac:picMk id="7" creationId="{30D80F68-EA87-F35A-0037-D3B637EDD678}"/>
          </ac:picMkLst>
        </pc:picChg>
      </pc:sldChg>
      <pc:sldChg chg="addSp delSp modSp add mod replId setBg">
        <pc:chgData name="Claire Godley" userId="b5d6371e-73e7-4e65-8d50-b6c52f211c63" providerId="ADAL" clId="{B72FEA9A-5013-4593-8EC5-CD4C7333B8F4}" dt="2025-11-03T11:41:38.899" v="3241"/>
        <pc:sldMkLst>
          <pc:docMk/>
          <pc:sldMk cId="4192642172" sldId="283"/>
        </pc:sldMkLst>
        <pc:spChg chg="add mod">
          <ac:chgData name="Claire Godley" userId="b5d6371e-73e7-4e65-8d50-b6c52f211c63" providerId="ADAL" clId="{B72FEA9A-5013-4593-8EC5-CD4C7333B8F4}" dt="2025-10-31T21:56:59.428" v="2747" actId="20577"/>
          <ac:spMkLst>
            <pc:docMk/>
            <pc:sldMk cId="4192642172" sldId="283"/>
            <ac:spMk id="2" creationId="{B49022DB-9185-C6E0-767E-1E9EFD3093DA}"/>
          </ac:spMkLst>
        </pc:spChg>
        <pc:spChg chg="add mod">
          <ac:chgData name="Claire Godley" userId="b5d6371e-73e7-4e65-8d50-b6c52f211c63" providerId="ADAL" clId="{B72FEA9A-5013-4593-8EC5-CD4C7333B8F4}" dt="2025-10-31T21:53:27.533" v="2717" actId="1076"/>
          <ac:spMkLst>
            <pc:docMk/>
            <pc:sldMk cId="4192642172" sldId="283"/>
            <ac:spMk id="3" creationId="{D61BA8EC-1FEF-8AA7-31C7-92B4BAFB20CE}"/>
          </ac:spMkLst>
        </pc:spChg>
        <pc:picChg chg="add mod">
          <ac:chgData name="Claire Godley" userId="b5d6371e-73e7-4e65-8d50-b6c52f211c63" providerId="ADAL" clId="{B72FEA9A-5013-4593-8EC5-CD4C7333B8F4}" dt="2025-11-03T11:41:38.899" v="3241"/>
          <ac:picMkLst>
            <pc:docMk/>
            <pc:sldMk cId="4192642172" sldId="283"/>
            <ac:picMk id="4" creationId="{1C42E7A0-0851-A6B8-EEE9-DC3F0C2F995B}"/>
          </ac:picMkLst>
        </pc:picChg>
        <pc:picChg chg="add mod">
          <ac:chgData name="Claire Godley" userId="b5d6371e-73e7-4e65-8d50-b6c52f211c63" providerId="ADAL" clId="{B72FEA9A-5013-4593-8EC5-CD4C7333B8F4}" dt="2025-10-31T21:57:07.803" v="2757" actId="1035"/>
          <ac:picMkLst>
            <pc:docMk/>
            <pc:sldMk cId="4192642172" sldId="283"/>
            <ac:picMk id="5" creationId="{0BE521F4-3EF5-175D-8AF5-015BFA99DB64}"/>
          </ac:picMkLst>
        </pc:picChg>
      </pc:sldChg>
      <pc:sldChg chg="addSp delSp modSp add mod setBg">
        <pc:chgData name="Claire Godley" userId="b5d6371e-73e7-4e65-8d50-b6c52f211c63" providerId="ADAL" clId="{B72FEA9A-5013-4593-8EC5-CD4C7333B8F4}" dt="2025-11-03T11:34:29.595" v="3203" actId="1076"/>
        <pc:sldMkLst>
          <pc:docMk/>
          <pc:sldMk cId="3617158682" sldId="284"/>
        </pc:sldMkLst>
        <pc:spChg chg="add mod">
          <ac:chgData name="Claire Godley" userId="b5d6371e-73e7-4e65-8d50-b6c52f211c63" providerId="ADAL" clId="{B72FEA9A-5013-4593-8EC5-CD4C7333B8F4}" dt="2025-10-31T22:07:05.828" v="2770" actId="1076"/>
          <ac:spMkLst>
            <pc:docMk/>
            <pc:sldMk cId="3617158682" sldId="284"/>
            <ac:spMk id="4" creationId="{DEB83130-B374-8A29-2957-93183663DB38}"/>
          </ac:spMkLst>
        </pc:spChg>
        <pc:spChg chg="add mod">
          <ac:chgData name="Claire Godley" userId="b5d6371e-73e7-4e65-8d50-b6c52f211c63" providerId="ADAL" clId="{B72FEA9A-5013-4593-8EC5-CD4C7333B8F4}" dt="2025-10-31T21:59:02.075" v="2759"/>
          <ac:spMkLst>
            <pc:docMk/>
            <pc:sldMk cId="3617158682" sldId="284"/>
            <ac:spMk id="5" creationId="{A0D038C8-EF4B-8C75-C33A-B48ABBF348AF}"/>
          </ac:spMkLst>
        </pc:spChg>
        <pc:picChg chg="add mod">
          <ac:chgData name="Claire Godley" userId="b5d6371e-73e7-4e65-8d50-b6c52f211c63" providerId="ADAL" clId="{B72FEA9A-5013-4593-8EC5-CD4C7333B8F4}" dt="2025-11-03T11:34:29.595" v="3203" actId="1076"/>
          <ac:picMkLst>
            <pc:docMk/>
            <pc:sldMk cId="3617158682" sldId="284"/>
            <ac:picMk id="2" creationId="{BC810909-7C58-F41D-134A-438D271A3107}"/>
          </ac:picMkLst>
        </pc:picChg>
        <pc:picChg chg="add mod">
          <ac:chgData name="Claire Godley" userId="b5d6371e-73e7-4e65-8d50-b6c52f211c63" providerId="ADAL" clId="{B72FEA9A-5013-4593-8EC5-CD4C7333B8F4}" dt="2025-10-31T22:07:11.219" v="2771" actId="14100"/>
          <ac:picMkLst>
            <pc:docMk/>
            <pc:sldMk cId="3617158682" sldId="284"/>
            <ac:picMk id="7" creationId="{92B3E099-33C4-C454-3E4C-5C987C5924FF}"/>
          </ac:picMkLst>
        </pc:picChg>
      </pc:sldChg>
      <pc:sldChg chg="addSp delSp modSp add mod replId setBg">
        <pc:chgData name="Claire Godley" userId="b5d6371e-73e7-4e65-8d50-b6c52f211c63" providerId="ADAL" clId="{B72FEA9A-5013-4593-8EC5-CD4C7333B8F4}" dt="2025-11-03T11:41:53.057" v="3242" actId="14100"/>
        <pc:sldMkLst>
          <pc:docMk/>
          <pc:sldMk cId="4053653034" sldId="285"/>
        </pc:sldMkLst>
        <pc:spChg chg="add mod">
          <ac:chgData name="Claire Godley" userId="b5d6371e-73e7-4e65-8d50-b6c52f211c63" providerId="ADAL" clId="{B72FEA9A-5013-4593-8EC5-CD4C7333B8F4}" dt="2025-10-31T22:36:35.558" v="2835" actId="1035"/>
          <ac:spMkLst>
            <pc:docMk/>
            <pc:sldMk cId="4053653034" sldId="285"/>
            <ac:spMk id="3" creationId="{9D8D0D3B-455C-E026-11AC-E2DE7DE813D6}"/>
          </ac:spMkLst>
        </pc:spChg>
        <pc:spChg chg="add mod">
          <ac:chgData name="Claire Godley" userId="b5d6371e-73e7-4e65-8d50-b6c52f211c63" providerId="ADAL" clId="{B72FEA9A-5013-4593-8EC5-CD4C7333B8F4}" dt="2025-10-31T22:07:34.534" v="2773"/>
          <ac:spMkLst>
            <pc:docMk/>
            <pc:sldMk cId="4053653034" sldId="285"/>
            <ac:spMk id="5" creationId="{FC6E34A1-C538-367F-117A-193E20515BE6}"/>
          </ac:spMkLst>
        </pc:spChg>
        <pc:picChg chg="add mod">
          <ac:chgData name="Claire Godley" userId="b5d6371e-73e7-4e65-8d50-b6c52f211c63" providerId="ADAL" clId="{B72FEA9A-5013-4593-8EC5-CD4C7333B8F4}" dt="2025-11-03T11:41:53.057" v="3242" actId="14100"/>
          <ac:picMkLst>
            <pc:docMk/>
            <pc:sldMk cId="4053653034" sldId="285"/>
            <ac:picMk id="2" creationId="{9DFCAA91-22E7-B2B3-56DA-733343820A71}"/>
          </ac:picMkLst>
        </pc:picChg>
        <pc:picChg chg="add mod">
          <ac:chgData name="Claire Godley" userId="b5d6371e-73e7-4e65-8d50-b6c52f211c63" providerId="ADAL" clId="{B72FEA9A-5013-4593-8EC5-CD4C7333B8F4}" dt="2025-10-31T22:31:41.048" v="2817" actId="14100"/>
          <ac:picMkLst>
            <pc:docMk/>
            <pc:sldMk cId="4053653034" sldId="285"/>
            <ac:picMk id="7" creationId="{BF2875C1-DB2F-D1CF-1927-BCFFF974DAA7}"/>
          </ac:picMkLst>
        </pc:picChg>
      </pc:sldChg>
      <pc:sldChg chg="addSp delSp modSp add mod replId setBg">
        <pc:chgData name="Claire Godley" userId="b5d6371e-73e7-4e65-8d50-b6c52f211c63" providerId="ADAL" clId="{B72FEA9A-5013-4593-8EC5-CD4C7333B8F4}" dt="2025-11-03T11:41:59.946" v="3243" actId="14100"/>
        <pc:sldMkLst>
          <pc:docMk/>
          <pc:sldMk cId="434388657" sldId="286"/>
        </pc:sldMkLst>
        <pc:spChg chg="add mod">
          <ac:chgData name="Claire Godley" userId="b5d6371e-73e7-4e65-8d50-b6c52f211c63" providerId="ADAL" clId="{B72FEA9A-5013-4593-8EC5-CD4C7333B8F4}" dt="2025-10-31T22:52:00.234" v="2917" actId="1038"/>
          <ac:spMkLst>
            <pc:docMk/>
            <pc:sldMk cId="434388657" sldId="286"/>
            <ac:spMk id="2" creationId="{94A4E827-00A9-668C-7EC3-ECDA833B08DA}"/>
          </ac:spMkLst>
        </pc:spChg>
        <pc:spChg chg="add mod">
          <ac:chgData name="Claire Godley" userId="b5d6371e-73e7-4e65-8d50-b6c52f211c63" providerId="ADAL" clId="{B72FEA9A-5013-4593-8EC5-CD4C7333B8F4}" dt="2025-10-31T22:44:55.513" v="2868" actId="14100"/>
          <ac:spMkLst>
            <pc:docMk/>
            <pc:sldMk cId="434388657" sldId="286"/>
            <ac:spMk id="3" creationId="{C132BFC2-4527-8A19-D54F-BF95F87A96DE}"/>
          </ac:spMkLst>
        </pc:spChg>
        <pc:spChg chg="add mod">
          <ac:chgData name="Claire Godley" userId="b5d6371e-73e7-4e65-8d50-b6c52f211c63" providerId="ADAL" clId="{B72FEA9A-5013-4593-8EC5-CD4C7333B8F4}" dt="2025-10-31T22:44:42.696" v="2866" actId="14100"/>
          <ac:spMkLst>
            <pc:docMk/>
            <pc:sldMk cId="434388657" sldId="286"/>
            <ac:spMk id="4" creationId="{D5441F86-E933-F888-9653-5B662B98FD78}"/>
          </ac:spMkLst>
        </pc:spChg>
        <pc:spChg chg="add mod">
          <ac:chgData name="Claire Godley" userId="b5d6371e-73e7-4e65-8d50-b6c52f211c63" providerId="ADAL" clId="{B72FEA9A-5013-4593-8EC5-CD4C7333B8F4}" dt="2025-10-31T22:32:55.422" v="2821" actId="2711"/>
          <ac:spMkLst>
            <pc:docMk/>
            <pc:sldMk cId="434388657" sldId="286"/>
            <ac:spMk id="5" creationId="{E0FC175C-98D4-1ABB-8CFB-F8F20B1EB4DC}"/>
          </ac:spMkLst>
        </pc:spChg>
        <pc:spChg chg="add mod">
          <ac:chgData name="Claire Godley" userId="b5d6371e-73e7-4e65-8d50-b6c52f211c63" providerId="ADAL" clId="{B72FEA9A-5013-4593-8EC5-CD4C7333B8F4}" dt="2025-10-31T22:51:43.641" v="2890" actId="14100"/>
          <ac:spMkLst>
            <pc:docMk/>
            <pc:sldMk cId="434388657" sldId="286"/>
            <ac:spMk id="6" creationId="{8EF9912F-458A-1B5D-5C3D-28EBB7FB7909}"/>
          </ac:spMkLst>
        </pc:spChg>
        <pc:spChg chg="add mod">
          <ac:chgData name="Claire Godley" userId="b5d6371e-73e7-4e65-8d50-b6c52f211c63" providerId="ADAL" clId="{B72FEA9A-5013-4593-8EC5-CD4C7333B8F4}" dt="2025-10-31T23:01:43.618" v="2974" actId="27636"/>
          <ac:spMkLst>
            <pc:docMk/>
            <pc:sldMk cId="434388657" sldId="286"/>
            <ac:spMk id="10" creationId="{7BBE0F1E-04B7-BA8D-768C-2DC4D2295B02}"/>
          </ac:spMkLst>
        </pc:spChg>
        <pc:spChg chg="add mod">
          <ac:chgData name="Claire Godley" userId="b5d6371e-73e7-4e65-8d50-b6c52f211c63" providerId="ADAL" clId="{B72FEA9A-5013-4593-8EC5-CD4C7333B8F4}" dt="2025-10-31T22:52:17.441" v="2937" actId="1037"/>
          <ac:spMkLst>
            <pc:docMk/>
            <pc:sldMk cId="434388657" sldId="286"/>
            <ac:spMk id="11" creationId="{27ED09A3-975C-A971-6769-9DC0ED70B71E}"/>
          </ac:spMkLst>
        </pc:spChg>
        <pc:spChg chg="add mod">
          <ac:chgData name="Claire Godley" userId="b5d6371e-73e7-4e65-8d50-b6c52f211c63" providerId="ADAL" clId="{B72FEA9A-5013-4593-8EC5-CD4C7333B8F4}" dt="2025-10-31T22:52:04.205" v="2918" actId="1076"/>
          <ac:spMkLst>
            <pc:docMk/>
            <pc:sldMk cId="434388657" sldId="286"/>
            <ac:spMk id="13" creationId="{D512AF20-3ED7-25A2-F76B-ED535E58B379}"/>
          </ac:spMkLst>
        </pc:spChg>
        <pc:spChg chg="add mod">
          <ac:chgData name="Claire Godley" userId="b5d6371e-73e7-4e65-8d50-b6c52f211c63" providerId="ADAL" clId="{B72FEA9A-5013-4593-8EC5-CD4C7333B8F4}" dt="2025-10-31T23:02:55.163" v="3093" actId="14100"/>
          <ac:spMkLst>
            <pc:docMk/>
            <pc:sldMk cId="434388657" sldId="286"/>
            <ac:spMk id="14" creationId="{5E49D298-E313-6EC4-3618-4F57C3CBCD7B}"/>
          </ac:spMkLst>
        </pc:spChg>
        <pc:picChg chg="add mod">
          <ac:chgData name="Claire Godley" userId="b5d6371e-73e7-4e65-8d50-b6c52f211c63" providerId="ADAL" clId="{B72FEA9A-5013-4593-8EC5-CD4C7333B8F4}" dt="2025-11-03T11:41:59.946" v="3243" actId="14100"/>
          <ac:picMkLst>
            <pc:docMk/>
            <pc:sldMk cId="434388657" sldId="286"/>
            <ac:picMk id="8" creationId="{D51D5D8A-E834-A774-FD2E-6C526300A40D}"/>
          </ac:picMkLst>
        </pc:picChg>
        <pc:picChg chg="add mod">
          <ac:chgData name="Claire Godley" userId="b5d6371e-73e7-4e65-8d50-b6c52f211c63" providerId="ADAL" clId="{B72FEA9A-5013-4593-8EC5-CD4C7333B8F4}" dt="2025-10-31T23:24:15.254" v="3107" actId="1076"/>
          <ac:picMkLst>
            <pc:docMk/>
            <pc:sldMk cId="434388657" sldId="286"/>
            <ac:picMk id="16" creationId="{8289C4E3-3AA7-FC73-D279-F9623BA028A6}"/>
          </ac:picMkLst>
        </pc:picChg>
        <pc:picChg chg="add mod">
          <ac:chgData name="Claire Godley" userId="b5d6371e-73e7-4e65-8d50-b6c52f211c63" providerId="ADAL" clId="{B72FEA9A-5013-4593-8EC5-CD4C7333B8F4}" dt="2025-10-31T23:25:30.574" v="3132" actId="1076"/>
          <ac:picMkLst>
            <pc:docMk/>
            <pc:sldMk cId="434388657" sldId="286"/>
            <ac:picMk id="18" creationId="{11403462-5CAD-076F-09C5-B33AC234A991}"/>
          </ac:picMkLst>
        </pc:picChg>
        <pc:picChg chg="add mod">
          <ac:chgData name="Claire Godley" userId="b5d6371e-73e7-4e65-8d50-b6c52f211c63" providerId="ADAL" clId="{B72FEA9A-5013-4593-8EC5-CD4C7333B8F4}" dt="2025-10-31T23:25:36.554" v="3133" actId="14100"/>
          <ac:picMkLst>
            <pc:docMk/>
            <pc:sldMk cId="434388657" sldId="286"/>
            <ac:picMk id="20" creationId="{AED8F116-8E7A-3279-8EF8-B3F66EAA970B}"/>
          </ac:picMkLst>
        </pc:picChg>
        <pc:picChg chg="add mod">
          <ac:chgData name="Claire Godley" userId="b5d6371e-73e7-4e65-8d50-b6c52f211c63" providerId="ADAL" clId="{B72FEA9A-5013-4593-8EC5-CD4C7333B8F4}" dt="2025-10-31T23:26:29.182" v="3138" actId="1076"/>
          <ac:picMkLst>
            <pc:docMk/>
            <pc:sldMk cId="434388657" sldId="286"/>
            <ac:picMk id="22" creationId="{66174298-E845-9D6C-E93C-E50F2B3528DA}"/>
          </ac:picMkLst>
        </pc:picChg>
      </pc:sldChg>
      <pc:sldChg chg="add del replId">
        <pc:chgData name="Claire Godley" userId="b5d6371e-73e7-4e65-8d50-b6c52f211c63" providerId="ADAL" clId="{B72FEA9A-5013-4593-8EC5-CD4C7333B8F4}" dt="2025-11-03T11:28:42.135" v="3143" actId="47"/>
        <pc:sldMkLst>
          <pc:docMk/>
          <pc:sldMk cId="3689588692" sldId="287"/>
        </pc:sldMkLst>
      </pc:sldChg>
      <pc:sldChg chg="add del">
        <pc:chgData name="Claire Godley" userId="b5d6371e-73e7-4e65-8d50-b6c52f211c63" providerId="ADAL" clId="{B72FEA9A-5013-4593-8EC5-CD4C7333B8F4}" dt="2025-11-03T11:28:42.135" v="3143" actId="47"/>
        <pc:sldMkLst>
          <pc:docMk/>
          <pc:sldMk cId="75743689" sldId="288"/>
        </pc:sldMkLst>
      </pc:sldChg>
      <pc:sldChg chg="add del replId">
        <pc:chgData name="Claire Godley" userId="b5d6371e-73e7-4e65-8d50-b6c52f211c63" providerId="ADAL" clId="{B72FEA9A-5013-4593-8EC5-CD4C7333B8F4}" dt="2025-11-03T11:28:42.135" v="3143" actId="47"/>
        <pc:sldMkLst>
          <pc:docMk/>
          <pc:sldMk cId="3081533874" sldId="289"/>
        </pc:sldMkLst>
      </pc:sldChg>
      <pc:sldChg chg="add del replId">
        <pc:chgData name="Claire Godley" userId="b5d6371e-73e7-4e65-8d50-b6c52f211c63" providerId="ADAL" clId="{B72FEA9A-5013-4593-8EC5-CD4C7333B8F4}" dt="2025-11-03T11:28:42.135" v="3143" actId="47"/>
        <pc:sldMkLst>
          <pc:docMk/>
          <pc:sldMk cId="2323723924" sldId="290"/>
        </pc:sldMkLst>
      </pc:sldChg>
      <pc:sldChg chg="add del replId">
        <pc:chgData name="Claire Godley" userId="b5d6371e-73e7-4e65-8d50-b6c52f211c63" providerId="ADAL" clId="{B72FEA9A-5013-4593-8EC5-CD4C7333B8F4}" dt="2025-11-03T11:28:42.135" v="3143" actId="47"/>
        <pc:sldMkLst>
          <pc:docMk/>
          <pc:sldMk cId="1124630345" sldId="291"/>
        </pc:sldMkLst>
      </pc:sldChg>
      <pc:sldChg chg="new del">
        <pc:chgData name="Claire Godley" userId="b5d6371e-73e7-4e65-8d50-b6c52f211c63" providerId="ADAL" clId="{B72FEA9A-5013-4593-8EC5-CD4C7333B8F4}" dt="2025-11-02T12:27:05.378" v="3142" actId="47"/>
        <pc:sldMkLst>
          <pc:docMk/>
          <pc:sldMk cId="485484404" sldId="292"/>
        </pc:sldMkLst>
      </pc:sldChg>
      <pc:sldChg chg="add del">
        <pc:chgData name="Claire Godley" userId="b5d6371e-73e7-4e65-8d50-b6c52f211c63" providerId="ADAL" clId="{B72FEA9A-5013-4593-8EC5-CD4C7333B8F4}" dt="2025-11-02T12:20:27.998" v="3141"/>
        <pc:sldMkLst>
          <pc:docMk/>
          <pc:sldMk cId="471006149" sldId="293"/>
        </pc:sldMkLst>
      </pc:sldChg>
      <pc:sldMasterChg chg="delSldLayout">
        <pc:chgData name="Claire Godley" userId="b5d6371e-73e7-4e65-8d50-b6c52f211c63" providerId="ADAL" clId="{B72FEA9A-5013-4593-8EC5-CD4C7333B8F4}" dt="2025-11-02T12:27:05.378" v="3142" actId="47"/>
        <pc:sldMasterMkLst>
          <pc:docMk/>
          <pc:sldMasterMk cId="0" sldId="2147483648"/>
        </pc:sldMasterMkLst>
        <pc:sldLayoutChg chg="del">
          <pc:chgData name="Claire Godley" userId="b5d6371e-73e7-4e65-8d50-b6c52f211c63" providerId="ADAL" clId="{B72FEA9A-5013-4593-8EC5-CD4C7333B8F4}" dt="2025-11-02T12:27:05.378" v="3142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  <pc:docChgLst>
    <pc:chgData name="Andy Hugh" userId="0ca4e9fe-be3a-4315-a594-49a37852667e" providerId="ADAL" clId="{617E514A-F80C-581E-B858-75C112D4255B}"/>
    <pc:docChg chg="modSld">
      <pc:chgData name="Andy Hugh" userId="0ca4e9fe-be3a-4315-a594-49a37852667e" providerId="ADAL" clId="{617E514A-F80C-581E-B858-75C112D4255B}" dt="2025-11-03T10:33:06.633" v="2" actId="20577"/>
      <pc:docMkLst>
        <pc:docMk/>
      </pc:docMkLst>
      <pc:sldChg chg="modSp mod">
        <pc:chgData name="Andy Hugh" userId="0ca4e9fe-be3a-4315-a594-49a37852667e" providerId="ADAL" clId="{617E514A-F80C-581E-B858-75C112D4255B}" dt="2025-11-03T10:33:06.633" v="2" actId="20577"/>
        <pc:sldMkLst>
          <pc:docMk/>
          <pc:sldMk cId="954535888" sldId="276"/>
        </pc:sldMkLst>
        <pc:spChg chg="mod">
          <ac:chgData name="Andy Hugh" userId="0ca4e9fe-be3a-4315-a594-49a37852667e" providerId="ADAL" clId="{617E514A-F80C-581E-B858-75C112D4255B}" dt="2025-11-03T10:33:06.633" v="2" actId="20577"/>
          <ac:spMkLst>
            <pc:docMk/>
            <pc:sldMk cId="954535888" sldId="276"/>
            <ac:spMk id="9" creationId="{31989CFD-B3ED-D072-E143-816CC623C5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DC11EBFB-724C-EB55-D245-63F078B2A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>
            <a:extLst>
              <a:ext uri="{FF2B5EF4-FFF2-40B4-BE49-F238E27FC236}">
                <a16:creationId xmlns:a16="http://schemas.microsoft.com/office/drawing/2014/main" id="{4517E831-8156-C09A-0D67-8BDC95CC5B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4:notes">
            <a:extLst>
              <a:ext uri="{FF2B5EF4-FFF2-40B4-BE49-F238E27FC236}">
                <a16:creationId xmlns:a16="http://schemas.microsoft.com/office/drawing/2014/main" id="{124A7F71-80CB-F434-5AB5-18B75DC1BD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533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44EC7B0D-2E6E-D211-5E1E-C748BB2A3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09e082f25_0_0:notes">
            <a:extLst>
              <a:ext uri="{FF2B5EF4-FFF2-40B4-BE49-F238E27FC236}">
                <a16:creationId xmlns:a16="http://schemas.microsoft.com/office/drawing/2014/main" id="{576E360D-BDAC-0B8C-4697-02A61C51F9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109e082f25_0_0:notes">
            <a:extLst>
              <a:ext uri="{FF2B5EF4-FFF2-40B4-BE49-F238E27FC236}">
                <a16:creationId xmlns:a16="http://schemas.microsoft.com/office/drawing/2014/main" id="{5C3B7834-948D-6A63-8141-34B9BADE4B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555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65482276-3535-8A37-9805-6B657CA55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09e082f25_0_59:notes">
            <a:extLst>
              <a:ext uri="{FF2B5EF4-FFF2-40B4-BE49-F238E27FC236}">
                <a16:creationId xmlns:a16="http://schemas.microsoft.com/office/drawing/2014/main" id="{FA34283D-BD15-5C85-EBE8-1B9F8CE415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3109e082f25_0_59:notes">
            <a:extLst>
              <a:ext uri="{FF2B5EF4-FFF2-40B4-BE49-F238E27FC236}">
                <a16:creationId xmlns:a16="http://schemas.microsoft.com/office/drawing/2014/main" id="{BE57D0D8-60EE-7CCD-CD2D-AA7AD8B09C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007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DA964E87-911B-D13E-AC2E-449C257DD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FC90D9C9-48E3-1884-EFED-61902314F4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>
            <a:extLst>
              <a:ext uri="{FF2B5EF4-FFF2-40B4-BE49-F238E27FC236}">
                <a16:creationId xmlns:a16="http://schemas.microsoft.com/office/drawing/2014/main" id="{DE58976B-5547-FBBB-50D5-DA1644176B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161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D94F38CD-E11E-BBB8-6D19-F0556AA04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>
            <a:extLst>
              <a:ext uri="{FF2B5EF4-FFF2-40B4-BE49-F238E27FC236}">
                <a16:creationId xmlns:a16="http://schemas.microsoft.com/office/drawing/2014/main" id="{B87F0B54-E785-FAFB-0C27-E42AA0E8F7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4:notes">
            <a:extLst>
              <a:ext uri="{FF2B5EF4-FFF2-40B4-BE49-F238E27FC236}">
                <a16:creationId xmlns:a16="http://schemas.microsoft.com/office/drawing/2014/main" id="{4DCC03F2-8973-E625-2B57-917252ED65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476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3DC84BB6-0531-8E60-C8A6-88E3AF11E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09e082f25_0_0:notes">
            <a:extLst>
              <a:ext uri="{FF2B5EF4-FFF2-40B4-BE49-F238E27FC236}">
                <a16:creationId xmlns:a16="http://schemas.microsoft.com/office/drawing/2014/main" id="{7FD4B655-F9B4-739A-A0CB-CE7EC4A30A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109e082f25_0_0:notes">
            <a:extLst>
              <a:ext uri="{FF2B5EF4-FFF2-40B4-BE49-F238E27FC236}">
                <a16:creationId xmlns:a16="http://schemas.microsoft.com/office/drawing/2014/main" id="{D900118B-9CC4-ED6E-5469-1925B57766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84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09e082f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109e082f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09e082f2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3109e082f2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5FFF3C26-13F2-E3AE-287F-30D7CB66B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9B3C5AF6-2D76-B3AE-E560-F2B1609D89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>
            <a:extLst>
              <a:ext uri="{FF2B5EF4-FFF2-40B4-BE49-F238E27FC236}">
                <a16:creationId xmlns:a16="http://schemas.microsoft.com/office/drawing/2014/main" id="{D75C08EC-F5A8-BC95-7EEA-96162DA0BA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53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6C490178-F9ED-F00C-53CC-80ED2903E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>
            <a:extLst>
              <a:ext uri="{FF2B5EF4-FFF2-40B4-BE49-F238E27FC236}">
                <a16:creationId xmlns:a16="http://schemas.microsoft.com/office/drawing/2014/main" id="{6B9D5E13-AC1F-70A0-9085-9304D04F0B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4:notes">
            <a:extLst>
              <a:ext uri="{FF2B5EF4-FFF2-40B4-BE49-F238E27FC236}">
                <a16:creationId xmlns:a16="http://schemas.microsoft.com/office/drawing/2014/main" id="{D4638CC0-3E31-D857-5F38-4F7A904748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22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AC0A0B45-857C-DF1E-5212-51D4006BD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09e082f25_0_0:notes">
            <a:extLst>
              <a:ext uri="{FF2B5EF4-FFF2-40B4-BE49-F238E27FC236}">
                <a16:creationId xmlns:a16="http://schemas.microsoft.com/office/drawing/2014/main" id="{93EF5C34-03A5-36D6-25A4-8E2D65F2B7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109e082f25_0_0:notes">
            <a:extLst>
              <a:ext uri="{FF2B5EF4-FFF2-40B4-BE49-F238E27FC236}">
                <a16:creationId xmlns:a16="http://schemas.microsoft.com/office/drawing/2014/main" id="{7AF8ABA1-27DE-B2CA-BD40-E891A8EFEC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00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75F4CFA0-133C-849B-A9DE-1EB9F2B21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09e082f25_0_59:notes">
            <a:extLst>
              <a:ext uri="{FF2B5EF4-FFF2-40B4-BE49-F238E27FC236}">
                <a16:creationId xmlns:a16="http://schemas.microsoft.com/office/drawing/2014/main" id="{C78BFE80-2EB1-BB57-41D1-CDD4C0CD59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3109e082f25_0_59:notes">
            <a:extLst>
              <a:ext uri="{FF2B5EF4-FFF2-40B4-BE49-F238E27FC236}">
                <a16:creationId xmlns:a16="http://schemas.microsoft.com/office/drawing/2014/main" id="{99FDE9CA-391A-A1C6-9755-C657EE73B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09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3EEAD707-BD0B-B6BB-208C-D3C1A91A4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1837EFF4-7A84-8E03-C705-7234D63EEB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>
            <a:extLst>
              <a:ext uri="{FF2B5EF4-FFF2-40B4-BE49-F238E27FC236}">
                <a16:creationId xmlns:a16="http://schemas.microsoft.com/office/drawing/2014/main" id="{482A40DA-7EBB-7488-FFEE-513CBE89C9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86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275" y="961898"/>
            <a:ext cx="4389120" cy="6637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551" y="1754639"/>
            <a:ext cx="3614569" cy="7913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2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8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4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0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94" y="1989738"/>
            <a:ext cx="4389120" cy="614984"/>
          </a:xfrm>
        </p:spPr>
        <p:txBody>
          <a:bodyPr anchor="t"/>
          <a:lstStyle>
            <a:lvl1pPr algn="l">
              <a:defRPr sz="180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894" y="1312396"/>
            <a:ext cx="4389120" cy="677342"/>
          </a:xfrm>
        </p:spPr>
        <p:txBody>
          <a:bodyPr anchor="b"/>
          <a:lstStyle>
            <a:lvl1pPr marL="0" indent="0">
              <a:buNone/>
              <a:defRPr sz="903">
                <a:solidFill>
                  <a:schemeClr val="tx1">
                    <a:tint val="75000"/>
                  </a:schemeClr>
                </a:solidFill>
              </a:defRPr>
            </a:lvl1pPr>
            <a:lvl2pPr marL="206426" indent="0">
              <a:buNone/>
              <a:defRPr sz="813">
                <a:solidFill>
                  <a:schemeClr val="tx1">
                    <a:tint val="75000"/>
                  </a:schemeClr>
                </a:solidFill>
              </a:defRPr>
            </a:lvl2pPr>
            <a:lvl3pPr marL="412852" indent="0">
              <a:buNone/>
              <a:defRPr sz="722">
                <a:solidFill>
                  <a:schemeClr val="tx1">
                    <a:tint val="75000"/>
                  </a:schemeClr>
                </a:solidFill>
              </a:defRPr>
            </a:lvl3pPr>
            <a:lvl4pPr marL="619277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4pPr>
            <a:lvl5pPr marL="825703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5pPr>
            <a:lvl6pPr marL="1032129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6pPr>
            <a:lvl7pPr marL="1238555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7pPr>
            <a:lvl8pPr marL="1444981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8pPr>
            <a:lvl9pPr marL="1651406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84" y="722499"/>
            <a:ext cx="2280621" cy="2043495"/>
          </a:xfrm>
        </p:spPr>
        <p:txBody>
          <a:bodyPr/>
          <a:lstStyle>
            <a:lvl1pPr>
              <a:defRPr sz="1264"/>
            </a:lvl1pPr>
            <a:lvl2pPr>
              <a:defRPr sz="1084"/>
            </a:lvl2pPr>
            <a:lvl3pPr>
              <a:defRPr sz="903"/>
            </a:lvl3pPr>
            <a:lvl4pPr>
              <a:defRPr sz="813"/>
            </a:lvl4pPr>
            <a:lvl5pPr>
              <a:defRPr sz="813"/>
            </a:lvl5pPr>
            <a:lvl6pPr>
              <a:defRPr sz="813"/>
            </a:lvl6pPr>
            <a:lvl7pPr>
              <a:defRPr sz="813"/>
            </a:lvl7pPr>
            <a:lvl8pPr>
              <a:defRPr sz="813"/>
            </a:lvl8pPr>
            <a:lvl9pPr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866" y="722499"/>
            <a:ext cx="2280621" cy="2043495"/>
          </a:xfrm>
        </p:spPr>
        <p:txBody>
          <a:bodyPr/>
          <a:lstStyle>
            <a:lvl1pPr>
              <a:defRPr sz="1264"/>
            </a:lvl1pPr>
            <a:lvl2pPr>
              <a:defRPr sz="1084"/>
            </a:lvl2pPr>
            <a:lvl3pPr>
              <a:defRPr sz="903"/>
            </a:lvl3pPr>
            <a:lvl4pPr>
              <a:defRPr sz="813"/>
            </a:lvl4pPr>
            <a:lvl5pPr>
              <a:defRPr sz="813"/>
            </a:lvl5pPr>
            <a:lvl6pPr>
              <a:defRPr sz="813"/>
            </a:lvl6pPr>
            <a:lvl7pPr>
              <a:defRPr sz="813"/>
            </a:lvl7pPr>
            <a:lvl8pPr>
              <a:defRPr sz="813"/>
            </a:lvl8pPr>
            <a:lvl9pPr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5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83" y="693111"/>
            <a:ext cx="2281518" cy="288856"/>
          </a:xfrm>
        </p:spPr>
        <p:txBody>
          <a:bodyPr anchor="b"/>
          <a:lstStyle>
            <a:lvl1pPr marL="0" indent="0">
              <a:buNone/>
              <a:defRPr sz="1084" b="1"/>
            </a:lvl1pPr>
            <a:lvl2pPr marL="206426" indent="0">
              <a:buNone/>
              <a:defRPr sz="903" b="1"/>
            </a:lvl2pPr>
            <a:lvl3pPr marL="412852" indent="0">
              <a:buNone/>
              <a:defRPr sz="813" b="1"/>
            </a:lvl3pPr>
            <a:lvl4pPr marL="619277" indent="0">
              <a:buNone/>
              <a:defRPr sz="722" b="1"/>
            </a:lvl4pPr>
            <a:lvl5pPr marL="825703" indent="0">
              <a:buNone/>
              <a:defRPr sz="722" b="1"/>
            </a:lvl5pPr>
            <a:lvl6pPr marL="1032129" indent="0">
              <a:buNone/>
              <a:defRPr sz="722" b="1"/>
            </a:lvl6pPr>
            <a:lvl7pPr marL="1238555" indent="0">
              <a:buNone/>
              <a:defRPr sz="722" b="1"/>
            </a:lvl7pPr>
            <a:lvl8pPr marL="1444981" indent="0">
              <a:buNone/>
              <a:defRPr sz="722" b="1"/>
            </a:lvl8pPr>
            <a:lvl9pPr marL="1651406" indent="0">
              <a:buNone/>
              <a:defRPr sz="7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183" y="981967"/>
            <a:ext cx="2281518" cy="1784026"/>
          </a:xfrm>
        </p:spPr>
        <p:txBody>
          <a:bodyPr/>
          <a:lstStyle>
            <a:lvl1pPr>
              <a:defRPr sz="1084"/>
            </a:lvl1pPr>
            <a:lvl2pPr>
              <a:defRPr sz="903"/>
            </a:lvl2pPr>
            <a:lvl3pPr>
              <a:defRPr sz="813"/>
            </a:lvl3pPr>
            <a:lvl4pPr>
              <a:defRPr sz="722"/>
            </a:lvl4pPr>
            <a:lvl5pPr>
              <a:defRPr sz="722"/>
            </a:lvl5pPr>
            <a:lvl6pPr>
              <a:defRPr sz="722"/>
            </a:lvl6pPr>
            <a:lvl7pPr>
              <a:defRPr sz="722"/>
            </a:lvl7pPr>
            <a:lvl8pPr>
              <a:defRPr sz="722"/>
            </a:lvl8pPr>
            <a:lvl9pPr>
              <a:defRPr sz="7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23073" y="693111"/>
            <a:ext cx="2282414" cy="288856"/>
          </a:xfrm>
        </p:spPr>
        <p:txBody>
          <a:bodyPr anchor="b"/>
          <a:lstStyle>
            <a:lvl1pPr marL="0" indent="0">
              <a:buNone/>
              <a:defRPr sz="1084" b="1"/>
            </a:lvl1pPr>
            <a:lvl2pPr marL="206426" indent="0">
              <a:buNone/>
              <a:defRPr sz="903" b="1"/>
            </a:lvl2pPr>
            <a:lvl3pPr marL="412852" indent="0">
              <a:buNone/>
              <a:defRPr sz="813" b="1"/>
            </a:lvl3pPr>
            <a:lvl4pPr marL="619277" indent="0">
              <a:buNone/>
              <a:defRPr sz="722" b="1"/>
            </a:lvl4pPr>
            <a:lvl5pPr marL="825703" indent="0">
              <a:buNone/>
              <a:defRPr sz="722" b="1"/>
            </a:lvl5pPr>
            <a:lvl6pPr marL="1032129" indent="0">
              <a:buNone/>
              <a:defRPr sz="722" b="1"/>
            </a:lvl6pPr>
            <a:lvl7pPr marL="1238555" indent="0">
              <a:buNone/>
              <a:defRPr sz="722" b="1"/>
            </a:lvl7pPr>
            <a:lvl8pPr marL="1444981" indent="0">
              <a:buNone/>
              <a:defRPr sz="722" b="1"/>
            </a:lvl8pPr>
            <a:lvl9pPr marL="1651406" indent="0">
              <a:buNone/>
              <a:defRPr sz="7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23073" y="981967"/>
            <a:ext cx="2282414" cy="1784026"/>
          </a:xfrm>
        </p:spPr>
        <p:txBody>
          <a:bodyPr/>
          <a:lstStyle>
            <a:lvl1pPr>
              <a:defRPr sz="1084"/>
            </a:lvl1pPr>
            <a:lvl2pPr>
              <a:defRPr sz="903"/>
            </a:lvl2pPr>
            <a:lvl3pPr>
              <a:defRPr sz="813"/>
            </a:lvl3pPr>
            <a:lvl4pPr>
              <a:defRPr sz="722"/>
            </a:lvl4pPr>
            <a:lvl5pPr>
              <a:defRPr sz="722"/>
            </a:lvl5pPr>
            <a:lvl6pPr>
              <a:defRPr sz="722"/>
            </a:lvl6pPr>
            <a:lvl7pPr>
              <a:defRPr sz="722"/>
            </a:lvl7pPr>
            <a:lvl8pPr>
              <a:defRPr sz="722"/>
            </a:lvl8pPr>
            <a:lvl9pPr>
              <a:defRPr sz="7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3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1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98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4" y="123284"/>
            <a:ext cx="1698812" cy="524671"/>
          </a:xfrm>
        </p:spPr>
        <p:txBody>
          <a:bodyPr anchor="b"/>
          <a:lstStyle>
            <a:lvl1pPr algn="l">
              <a:defRPr sz="90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852" y="123284"/>
            <a:ext cx="2886635" cy="2642710"/>
          </a:xfrm>
        </p:spPr>
        <p:txBody>
          <a:bodyPr/>
          <a:lstStyle>
            <a:lvl1pPr>
              <a:defRPr sz="1445"/>
            </a:lvl1pPr>
            <a:lvl2pPr>
              <a:defRPr sz="1264"/>
            </a:lvl2pPr>
            <a:lvl3pPr>
              <a:defRPr sz="1084"/>
            </a:lvl3pPr>
            <a:lvl4pPr>
              <a:defRPr sz="903"/>
            </a:lvl4pPr>
            <a:lvl5pPr>
              <a:defRPr sz="903"/>
            </a:lvl5pPr>
            <a:lvl6pPr>
              <a:defRPr sz="903"/>
            </a:lvl6pPr>
            <a:lvl7pPr>
              <a:defRPr sz="903"/>
            </a:lvl7pPr>
            <a:lvl8pPr>
              <a:defRPr sz="903"/>
            </a:lvl8pPr>
            <a:lvl9pPr>
              <a:defRPr sz="9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184" y="647955"/>
            <a:ext cx="1698812" cy="2118038"/>
          </a:xfrm>
        </p:spPr>
        <p:txBody>
          <a:bodyPr/>
          <a:lstStyle>
            <a:lvl1pPr marL="0" indent="0">
              <a:buNone/>
              <a:defRPr sz="632"/>
            </a:lvl1pPr>
            <a:lvl2pPr marL="206426" indent="0">
              <a:buNone/>
              <a:defRPr sz="542"/>
            </a:lvl2pPr>
            <a:lvl3pPr marL="412852" indent="0">
              <a:buNone/>
              <a:defRPr sz="451"/>
            </a:lvl3pPr>
            <a:lvl4pPr marL="619277" indent="0">
              <a:buNone/>
              <a:defRPr sz="406"/>
            </a:lvl4pPr>
            <a:lvl5pPr marL="825703" indent="0">
              <a:buNone/>
              <a:defRPr sz="406"/>
            </a:lvl5pPr>
            <a:lvl6pPr marL="1032129" indent="0">
              <a:buNone/>
              <a:defRPr sz="406"/>
            </a:lvl6pPr>
            <a:lvl7pPr marL="1238555" indent="0">
              <a:buNone/>
              <a:defRPr sz="406"/>
            </a:lvl7pPr>
            <a:lvl8pPr marL="1444981" indent="0">
              <a:buNone/>
              <a:defRPr sz="406"/>
            </a:lvl8pPr>
            <a:lvl9pPr marL="1651406" indent="0">
              <a:buNone/>
              <a:defRPr sz="4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43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116" y="2167495"/>
            <a:ext cx="3098202" cy="255885"/>
          </a:xfrm>
        </p:spPr>
        <p:txBody>
          <a:bodyPr anchor="b"/>
          <a:lstStyle>
            <a:lvl1pPr algn="l">
              <a:defRPr sz="90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2116" y="276671"/>
            <a:ext cx="3098202" cy="1857853"/>
          </a:xfrm>
        </p:spPr>
        <p:txBody>
          <a:bodyPr/>
          <a:lstStyle>
            <a:lvl1pPr marL="0" indent="0">
              <a:buNone/>
              <a:defRPr sz="1445"/>
            </a:lvl1pPr>
            <a:lvl2pPr marL="206426" indent="0">
              <a:buNone/>
              <a:defRPr sz="1264"/>
            </a:lvl2pPr>
            <a:lvl3pPr marL="412852" indent="0">
              <a:buNone/>
              <a:defRPr sz="1084"/>
            </a:lvl3pPr>
            <a:lvl4pPr marL="619277" indent="0">
              <a:buNone/>
              <a:defRPr sz="903"/>
            </a:lvl4pPr>
            <a:lvl5pPr marL="825703" indent="0">
              <a:buNone/>
              <a:defRPr sz="903"/>
            </a:lvl5pPr>
            <a:lvl6pPr marL="1032129" indent="0">
              <a:buNone/>
              <a:defRPr sz="903"/>
            </a:lvl6pPr>
            <a:lvl7pPr marL="1238555" indent="0">
              <a:buNone/>
              <a:defRPr sz="903"/>
            </a:lvl7pPr>
            <a:lvl8pPr marL="1444981" indent="0">
              <a:buNone/>
              <a:defRPr sz="903"/>
            </a:lvl8pPr>
            <a:lvl9pPr marL="1651406" indent="0">
              <a:buNone/>
              <a:defRPr sz="90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2116" y="2423380"/>
            <a:ext cx="3098202" cy="363399"/>
          </a:xfrm>
        </p:spPr>
        <p:txBody>
          <a:bodyPr/>
          <a:lstStyle>
            <a:lvl1pPr marL="0" indent="0">
              <a:buNone/>
              <a:defRPr sz="632"/>
            </a:lvl1pPr>
            <a:lvl2pPr marL="206426" indent="0">
              <a:buNone/>
              <a:defRPr sz="542"/>
            </a:lvl2pPr>
            <a:lvl3pPr marL="412852" indent="0">
              <a:buNone/>
              <a:defRPr sz="451"/>
            </a:lvl3pPr>
            <a:lvl4pPr marL="619277" indent="0">
              <a:buNone/>
              <a:defRPr sz="406"/>
            </a:lvl4pPr>
            <a:lvl5pPr marL="825703" indent="0">
              <a:buNone/>
              <a:defRPr sz="406"/>
            </a:lvl5pPr>
            <a:lvl6pPr marL="1032129" indent="0">
              <a:buNone/>
              <a:defRPr sz="406"/>
            </a:lvl6pPr>
            <a:lvl7pPr marL="1238555" indent="0">
              <a:buNone/>
              <a:defRPr sz="406"/>
            </a:lvl7pPr>
            <a:lvl8pPr marL="1444981" indent="0">
              <a:buNone/>
              <a:defRPr sz="406"/>
            </a:lvl8pPr>
            <a:lvl9pPr marL="1651406" indent="0">
              <a:buNone/>
              <a:defRPr sz="4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67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6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43661" y="124001"/>
            <a:ext cx="1161826" cy="26419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184" y="124001"/>
            <a:ext cx="3399416" cy="26419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7C227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183" y="124001"/>
            <a:ext cx="4647304" cy="51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83" y="722499"/>
            <a:ext cx="4647304" cy="2043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8184" y="2869924"/>
            <a:ext cx="1204856" cy="164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254" y="2869924"/>
            <a:ext cx="1635162" cy="164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00631" y="2869924"/>
            <a:ext cx="1204856" cy="164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9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2852" rtl="0" eaLnBrk="1" latinLnBrk="0" hangingPunct="1">
        <a:spcBef>
          <a:spcPct val="0"/>
        </a:spcBef>
        <a:buNone/>
        <a:defRPr sz="1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819" indent="-154819" algn="l" defTabSz="412852" rtl="0" eaLnBrk="1" latinLnBrk="0" hangingPunct="1">
        <a:spcBef>
          <a:spcPct val="20000"/>
        </a:spcBef>
        <a:buFont typeface="Arial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1pPr>
      <a:lvl2pPr marL="335442" indent="-129016" algn="l" defTabSz="412852" rtl="0" eaLnBrk="1" latinLnBrk="0" hangingPunct="1">
        <a:spcBef>
          <a:spcPct val="20000"/>
        </a:spcBef>
        <a:buFont typeface="Arial" pitchFamily="34" charset="0"/>
        <a:buChar char="–"/>
        <a:defRPr sz="1264" kern="1200">
          <a:solidFill>
            <a:schemeClr val="tx1"/>
          </a:solidFill>
          <a:latin typeface="+mn-lt"/>
          <a:ea typeface="+mn-ea"/>
          <a:cs typeface="+mn-cs"/>
        </a:defRPr>
      </a:lvl2pPr>
      <a:lvl3pPr marL="516065" indent="-103213" algn="l" defTabSz="412852" rtl="0" eaLnBrk="1" latinLnBrk="0" hangingPunct="1">
        <a:spcBef>
          <a:spcPct val="20000"/>
        </a:spcBef>
        <a:buFont typeface="Arial" pitchFamily="34" charset="0"/>
        <a:buChar char="•"/>
        <a:defRPr sz="1084" kern="1200">
          <a:solidFill>
            <a:schemeClr val="tx1"/>
          </a:solidFill>
          <a:latin typeface="+mn-lt"/>
          <a:ea typeface="+mn-ea"/>
          <a:cs typeface="+mn-cs"/>
        </a:defRPr>
      </a:lvl3pPr>
      <a:lvl4pPr marL="722490" indent="-103213" algn="l" defTabSz="412852" rtl="0" eaLnBrk="1" latinLnBrk="0" hangingPunct="1">
        <a:spcBef>
          <a:spcPct val="20000"/>
        </a:spcBef>
        <a:buFont typeface="Arial" pitchFamily="34" charset="0"/>
        <a:buChar char="–"/>
        <a:defRPr sz="903" kern="1200">
          <a:solidFill>
            <a:schemeClr val="tx1"/>
          </a:solidFill>
          <a:latin typeface="+mn-lt"/>
          <a:ea typeface="+mn-ea"/>
          <a:cs typeface="+mn-cs"/>
        </a:defRPr>
      </a:lvl4pPr>
      <a:lvl5pPr marL="928916" indent="-103213" algn="l" defTabSz="412852" rtl="0" eaLnBrk="1" latinLnBrk="0" hangingPunct="1">
        <a:spcBef>
          <a:spcPct val="20000"/>
        </a:spcBef>
        <a:buFont typeface="Arial" pitchFamily="34" charset="0"/>
        <a:buChar char="»"/>
        <a:defRPr sz="903" kern="1200">
          <a:solidFill>
            <a:schemeClr val="tx1"/>
          </a:solidFill>
          <a:latin typeface="+mn-lt"/>
          <a:ea typeface="+mn-ea"/>
          <a:cs typeface="+mn-cs"/>
        </a:defRPr>
      </a:lvl5pPr>
      <a:lvl6pPr marL="1135342" indent="-103213" algn="l" defTabSz="412852" rtl="0" eaLnBrk="1" latinLnBrk="0" hangingPunct="1">
        <a:spcBef>
          <a:spcPct val="20000"/>
        </a:spcBef>
        <a:buFont typeface="Arial" pitchFamily="34" charset="0"/>
        <a:buChar char="•"/>
        <a:defRPr sz="903" kern="1200">
          <a:solidFill>
            <a:schemeClr val="tx1"/>
          </a:solidFill>
          <a:latin typeface="+mn-lt"/>
          <a:ea typeface="+mn-ea"/>
          <a:cs typeface="+mn-cs"/>
        </a:defRPr>
      </a:lvl6pPr>
      <a:lvl7pPr marL="1341768" indent="-103213" algn="l" defTabSz="412852" rtl="0" eaLnBrk="1" latinLnBrk="0" hangingPunct="1">
        <a:spcBef>
          <a:spcPct val="20000"/>
        </a:spcBef>
        <a:buFont typeface="Arial" pitchFamily="34" charset="0"/>
        <a:buChar char="•"/>
        <a:defRPr sz="903" kern="1200">
          <a:solidFill>
            <a:schemeClr val="tx1"/>
          </a:solidFill>
          <a:latin typeface="+mn-lt"/>
          <a:ea typeface="+mn-ea"/>
          <a:cs typeface="+mn-cs"/>
        </a:defRPr>
      </a:lvl7pPr>
      <a:lvl8pPr marL="1548194" indent="-103213" algn="l" defTabSz="412852" rtl="0" eaLnBrk="1" latinLnBrk="0" hangingPunct="1">
        <a:spcBef>
          <a:spcPct val="20000"/>
        </a:spcBef>
        <a:buFont typeface="Arial" pitchFamily="34" charset="0"/>
        <a:buChar char="•"/>
        <a:defRPr sz="903" kern="1200">
          <a:solidFill>
            <a:schemeClr val="tx1"/>
          </a:solidFill>
          <a:latin typeface="+mn-lt"/>
          <a:ea typeface="+mn-ea"/>
          <a:cs typeface="+mn-cs"/>
        </a:defRPr>
      </a:lvl8pPr>
      <a:lvl9pPr marL="1754619" indent="-103213" algn="l" defTabSz="412852" rtl="0" eaLnBrk="1" latinLnBrk="0" hangingPunct="1">
        <a:spcBef>
          <a:spcPct val="20000"/>
        </a:spcBef>
        <a:buFont typeface="Arial" pitchFamily="34" charset="0"/>
        <a:buChar char="•"/>
        <a:defRPr sz="9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2852" rtl="0" eaLnBrk="1" latinLnBrk="0" hangingPunct="1">
        <a:defRPr sz="813" kern="1200">
          <a:solidFill>
            <a:schemeClr val="tx1"/>
          </a:solidFill>
          <a:latin typeface="+mn-lt"/>
          <a:ea typeface="+mn-ea"/>
          <a:cs typeface="+mn-cs"/>
        </a:defRPr>
      </a:lvl1pPr>
      <a:lvl2pPr marL="206426" algn="l" defTabSz="412852" rtl="0" eaLnBrk="1" latinLnBrk="0" hangingPunct="1">
        <a:defRPr sz="813" kern="1200">
          <a:solidFill>
            <a:schemeClr val="tx1"/>
          </a:solidFill>
          <a:latin typeface="+mn-lt"/>
          <a:ea typeface="+mn-ea"/>
          <a:cs typeface="+mn-cs"/>
        </a:defRPr>
      </a:lvl2pPr>
      <a:lvl3pPr marL="412852" algn="l" defTabSz="412852" rtl="0" eaLnBrk="1" latinLnBrk="0" hangingPunct="1">
        <a:defRPr sz="813" kern="1200">
          <a:solidFill>
            <a:schemeClr val="tx1"/>
          </a:solidFill>
          <a:latin typeface="+mn-lt"/>
          <a:ea typeface="+mn-ea"/>
          <a:cs typeface="+mn-cs"/>
        </a:defRPr>
      </a:lvl3pPr>
      <a:lvl4pPr marL="619277" algn="l" defTabSz="412852" rtl="0" eaLnBrk="1" latinLnBrk="0" hangingPunct="1">
        <a:defRPr sz="813" kern="1200">
          <a:solidFill>
            <a:schemeClr val="tx1"/>
          </a:solidFill>
          <a:latin typeface="+mn-lt"/>
          <a:ea typeface="+mn-ea"/>
          <a:cs typeface="+mn-cs"/>
        </a:defRPr>
      </a:lvl4pPr>
      <a:lvl5pPr marL="825703" algn="l" defTabSz="412852" rtl="0" eaLnBrk="1" latinLnBrk="0" hangingPunct="1">
        <a:defRPr sz="813" kern="1200">
          <a:solidFill>
            <a:schemeClr val="tx1"/>
          </a:solidFill>
          <a:latin typeface="+mn-lt"/>
          <a:ea typeface="+mn-ea"/>
          <a:cs typeface="+mn-cs"/>
        </a:defRPr>
      </a:lvl5pPr>
      <a:lvl6pPr marL="1032129" algn="l" defTabSz="412852" rtl="0" eaLnBrk="1" latinLnBrk="0" hangingPunct="1">
        <a:defRPr sz="813" kern="1200">
          <a:solidFill>
            <a:schemeClr val="tx1"/>
          </a:solidFill>
          <a:latin typeface="+mn-lt"/>
          <a:ea typeface="+mn-ea"/>
          <a:cs typeface="+mn-cs"/>
        </a:defRPr>
      </a:lvl6pPr>
      <a:lvl7pPr marL="1238555" algn="l" defTabSz="412852" rtl="0" eaLnBrk="1" latinLnBrk="0" hangingPunct="1">
        <a:defRPr sz="813" kern="1200">
          <a:solidFill>
            <a:schemeClr val="tx1"/>
          </a:solidFill>
          <a:latin typeface="+mn-lt"/>
          <a:ea typeface="+mn-ea"/>
          <a:cs typeface="+mn-cs"/>
        </a:defRPr>
      </a:lvl7pPr>
      <a:lvl8pPr marL="1444981" algn="l" defTabSz="412852" rtl="0" eaLnBrk="1" latinLnBrk="0" hangingPunct="1">
        <a:defRPr sz="813" kern="1200">
          <a:solidFill>
            <a:schemeClr val="tx1"/>
          </a:solidFill>
          <a:latin typeface="+mn-lt"/>
          <a:ea typeface="+mn-ea"/>
          <a:cs typeface="+mn-cs"/>
        </a:defRPr>
      </a:lvl8pPr>
      <a:lvl9pPr marL="1651406" algn="l" defTabSz="412852" rtl="0" eaLnBrk="1" latinLnBrk="0" hangingPunct="1">
        <a:defRPr sz="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orange background with a couple of people and text&#10;&#10;AI-generated content may be incorrect.">
            <a:extLst>
              <a:ext uri="{FF2B5EF4-FFF2-40B4-BE49-F238E27FC236}">
                <a16:creationId xmlns:a16="http://schemas.microsoft.com/office/drawing/2014/main" id="{0B170E31-4BAB-5EDE-779C-F2B2F9941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9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80EFEB6E-4FEE-41CA-D926-CF61D1BA9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5C23-55DE-B0F9-6FC8-E5EC56CB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89" y="257638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Roboto"/>
                <a:ea typeface="Roboto"/>
                <a:cs typeface="Roboto"/>
                <a:sym typeface="Roboto"/>
              </a:rPr>
              <a:t>How do we use our </a:t>
            </a:r>
            <a:r>
              <a:rPr lang="en-US" b="1">
                <a:latin typeface="Eras Bold ITC" panose="020B0907030504020204" pitchFamily="34" charset="0"/>
                <a:ea typeface="Roboto"/>
                <a:cs typeface="Roboto"/>
                <a:sym typeface="Roboto"/>
              </a:rPr>
              <a:t>power for good 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even when we don’t like someone?</a:t>
            </a:r>
            <a:br>
              <a:rPr lang="en-US">
                <a:latin typeface="Roboto"/>
                <a:ea typeface="Roboto"/>
                <a:cs typeface="Roboto"/>
                <a:sym typeface="Roboto"/>
              </a:rPr>
            </a:b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C717BF-4AAC-251A-7C68-7E35228A604A}"/>
              </a:ext>
            </a:extLst>
          </p:cNvPr>
          <p:cNvSpPr txBox="1">
            <a:spLocks/>
          </p:cNvSpPr>
          <p:nvPr/>
        </p:nvSpPr>
        <p:spPr>
          <a:xfrm>
            <a:off x="395088" y="1448513"/>
            <a:ext cx="8520600" cy="112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>
                <a:latin typeface="Roboto"/>
                <a:ea typeface="Roboto"/>
                <a:cs typeface="Roboto"/>
                <a:sym typeface="Roboto"/>
              </a:rPr>
              <a:t>We all have times when we don’t like someone (grown ups included!) but we still have to behave nicely to them.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3580F-46E8-3F6C-4DAF-AF1EC639EB12}"/>
              </a:ext>
            </a:extLst>
          </p:cNvPr>
          <p:cNvSpPr txBox="1"/>
          <p:nvPr/>
        </p:nvSpPr>
        <p:spPr>
          <a:xfrm>
            <a:off x="1953883" y="2629080"/>
            <a:ext cx="52362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C30101"/>
                </a:solidFill>
                <a:latin typeface="Eras Bold ITC" panose="020B0907030504020204" pitchFamily="34" charset="0"/>
                <a:ea typeface="Roboto"/>
                <a:cs typeface="Roboto"/>
                <a:sym typeface="Roboto"/>
              </a:rPr>
              <a:t>What are your ideas about how we can do this?</a:t>
            </a:r>
            <a:endParaRPr lang="en-GB" sz="3200">
              <a:solidFill>
                <a:srgbClr val="C30101"/>
              </a:solidFill>
              <a:latin typeface="Eras Bold ITC" panose="020B0907030504020204" pitchFamily="34" charset="0"/>
            </a:endParaRPr>
          </a:p>
        </p:txBody>
      </p:sp>
      <p:pic>
        <p:nvPicPr>
          <p:cNvPr id="4" name="Picture 3" descr="A red line drawing of a person with a cape&#10;&#10;AI-generated content may be incorrect.">
            <a:extLst>
              <a:ext uri="{FF2B5EF4-FFF2-40B4-BE49-F238E27FC236}">
                <a16:creationId xmlns:a16="http://schemas.microsoft.com/office/drawing/2014/main" id="{BDB26FF0-BE81-2085-59AA-D2056410C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336" y="3413910"/>
            <a:ext cx="1384664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2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">
          <a:extLst>
            <a:ext uri="{FF2B5EF4-FFF2-40B4-BE49-F238E27FC236}">
              <a16:creationId xmlns:a16="http://schemas.microsoft.com/office/drawing/2014/main" id="{42AAECE2-791D-0928-C797-D7A1594CE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CBF5-346D-70E6-EA07-DACC4A90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89" y="28827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GB" b="1">
                <a:latin typeface="Eras Bold ITC" panose="020B0907030504020204" pitchFamily="34" charset="0"/>
              </a:rPr>
              <a:t>Powers for Good</a:t>
            </a:r>
            <a:r>
              <a:rPr lang="en-GB" b="1"/>
              <a:t> - when you don’t like someone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76DC6-04DF-AE9D-329B-268368399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36815"/>
            <a:ext cx="8520600" cy="3416400"/>
          </a:xfrm>
        </p:spPr>
        <p:txBody>
          <a:bodyPr/>
          <a:lstStyle/>
          <a:p>
            <a:pPr marL="114300" lvl="0" indent="0">
              <a:buNone/>
            </a:pPr>
            <a:r>
              <a:rPr lang="en-GB"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You don’t have to tell everyone: </a:t>
            </a:r>
            <a:r>
              <a:rPr lang="en-GB" sz="2400" i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don’t have to like someone, but you don’t have to tell everyone else or talk about them to others.</a:t>
            </a:r>
            <a:endParaRPr lang="en-GB" sz="24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/>
          </a:p>
        </p:txBody>
      </p:sp>
      <p:pic>
        <p:nvPicPr>
          <p:cNvPr id="5" name="Picture 4" descr="A sign with a red circle around it&#10;&#10;AI-generated content may be incorrect.">
            <a:extLst>
              <a:ext uri="{FF2B5EF4-FFF2-40B4-BE49-F238E27FC236}">
                <a16:creationId xmlns:a16="http://schemas.microsoft.com/office/drawing/2014/main" id="{6CA6DF39-ADA8-7C56-A64F-3821650EB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958" y="2126725"/>
            <a:ext cx="2471389" cy="2571750"/>
          </a:xfrm>
          <a:prstGeom prst="rect">
            <a:avLst/>
          </a:prstGeom>
        </p:spPr>
      </p:pic>
      <p:pic>
        <p:nvPicPr>
          <p:cNvPr id="4" name="Picture 3" descr="A yellow outline of a person with a cape&#10;&#10;AI-generated content may be incorrect.">
            <a:extLst>
              <a:ext uri="{FF2B5EF4-FFF2-40B4-BE49-F238E27FC236}">
                <a16:creationId xmlns:a16="http://schemas.microsoft.com/office/drawing/2014/main" id="{63E08AF9-8096-34B4-4FB5-BD98F8741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850" y="3657600"/>
            <a:ext cx="1207239" cy="10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1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>
          <a:extLst>
            <a:ext uri="{FF2B5EF4-FFF2-40B4-BE49-F238E27FC236}">
              <a16:creationId xmlns:a16="http://schemas.microsoft.com/office/drawing/2014/main" id="{DE2545DF-31A2-4132-F1DF-71C996C5E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44AE45-2978-AEC5-CE22-38AB7DA5F603}"/>
              </a:ext>
            </a:extLst>
          </p:cNvPr>
          <p:cNvSpPr txBox="1"/>
          <p:nvPr/>
        </p:nvSpPr>
        <p:spPr>
          <a:xfrm>
            <a:off x="424543" y="858514"/>
            <a:ext cx="8331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b="1" i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Don’t put them down: </a:t>
            </a:r>
            <a:r>
              <a:rPr lang="en-GB" sz="2400" i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you don’t like something about someone you don’t need to make them feel bad about themselves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4EB02-AEF9-32D6-45DB-900F7F5AE9AC}"/>
              </a:ext>
            </a:extLst>
          </p:cNvPr>
          <p:cNvSpPr txBox="1"/>
          <p:nvPr/>
        </p:nvSpPr>
        <p:spPr>
          <a:xfrm>
            <a:off x="3603945" y="2149935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That means we don’t…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 people names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comments about their looks or abilities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tell them they aren’t good enough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laugh at them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97912E-B9B8-5838-BBE7-BC8403AC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11" y="194334"/>
            <a:ext cx="8521700" cy="573088"/>
          </a:xfrm>
        </p:spPr>
        <p:txBody>
          <a:bodyPr>
            <a:normAutofit fontScale="90000"/>
          </a:bodyPr>
          <a:lstStyle/>
          <a:p>
            <a:r>
              <a:rPr lang="en-GB" b="1">
                <a:latin typeface="Eras Bold ITC" panose="020B0907030504020204" pitchFamily="34" charset="0"/>
              </a:rPr>
              <a:t>Powers for Good</a:t>
            </a:r>
            <a:r>
              <a:rPr lang="en-GB" b="1"/>
              <a:t> - when you don’t like someone</a:t>
            </a:r>
          </a:p>
        </p:txBody>
      </p:sp>
      <p:pic>
        <p:nvPicPr>
          <p:cNvPr id="7" name="Picture 6" descr="A sign with a red circle and a black circle with a red line around it&#10;&#10;AI-generated content may be incorrect.">
            <a:extLst>
              <a:ext uri="{FF2B5EF4-FFF2-40B4-BE49-F238E27FC236}">
                <a16:creationId xmlns:a16="http://schemas.microsoft.com/office/drawing/2014/main" id="{30D80F68-EA87-F35A-0037-D3B637EDD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55" y="2012688"/>
            <a:ext cx="2566878" cy="2671117"/>
          </a:xfrm>
          <a:prstGeom prst="rect">
            <a:avLst/>
          </a:prstGeom>
        </p:spPr>
      </p:pic>
      <p:pic>
        <p:nvPicPr>
          <p:cNvPr id="6" name="Picture 5" descr="A blue outline of two people&#10;&#10;AI-generated content may be incorrect.">
            <a:extLst>
              <a:ext uri="{FF2B5EF4-FFF2-40B4-BE49-F238E27FC236}">
                <a16:creationId xmlns:a16="http://schemas.microsoft.com/office/drawing/2014/main" id="{3CE6F535-7979-8102-C8BF-47B634447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326" y="3578854"/>
            <a:ext cx="1384662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5F08CFD2-471D-CC6D-5C5D-5382E8EFE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9022DB-9185-C6E0-767E-1E9EFD3093DA}"/>
              </a:ext>
            </a:extLst>
          </p:cNvPr>
          <p:cNvSpPr txBox="1"/>
          <p:nvPr/>
        </p:nvSpPr>
        <p:spPr>
          <a:xfrm>
            <a:off x="386462" y="900497"/>
            <a:ext cx="8371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b="1" i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Don’t exclude: </a:t>
            </a:r>
            <a:r>
              <a:rPr lang="en-GB" sz="2400" i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Just because </a:t>
            </a:r>
            <a:r>
              <a:rPr lang="en-GB" sz="2400" i="1" u="sng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en-GB" sz="2400" i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don’t like someone doesn’t mean they shouldn’t be part of group activities or that they should be isolated or alone.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1BA8EC-1FEF-8AA7-31C7-92B4BAFB20CE}"/>
              </a:ext>
            </a:extLst>
          </p:cNvPr>
          <p:cNvSpPr txBox="1">
            <a:spLocks/>
          </p:cNvSpPr>
          <p:nvPr/>
        </p:nvSpPr>
        <p:spPr>
          <a:xfrm>
            <a:off x="162176" y="212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>
                <a:latin typeface="Eras Bold ITC" panose="020B0907030504020204" pitchFamily="34" charset="0"/>
              </a:rPr>
              <a:t>Powers for Good</a:t>
            </a:r>
            <a:r>
              <a:rPr lang="en-GB" b="1"/>
              <a:t> - when you don’t like someone</a:t>
            </a:r>
          </a:p>
        </p:txBody>
      </p:sp>
      <p:pic>
        <p:nvPicPr>
          <p:cNvPr id="5" name="Picture 4" descr="A sign with a red circle and a black and white circle with a red line around it&#10;&#10;AI-generated content may be incorrect.">
            <a:extLst>
              <a:ext uri="{FF2B5EF4-FFF2-40B4-BE49-F238E27FC236}">
                <a16:creationId xmlns:a16="http://schemas.microsoft.com/office/drawing/2014/main" id="{0BE521F4-3EF5-175D-8AF5-015BFA99D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607" y="2023192"/>
            <a:ext cx="2600785" cy="2706401"/>
          </a:xfrm>
          <a:prstGeom prst="rect">
            <a:avLst/>
          </a:prstGeom>
        </p:spPr>
      </p:pic>
      <p:pic>
        <p:nvPicPr>
          <p:cNvPr id="4" name="Picture 3" descr="A person with capes in a circle&#10;&#10;AI-generated content may be incorrect.">
            <a:extLst>
              <a:ext uri="{FF2B5EF4-FFF2-40B4-BE49-F238E27FC236}">
                <a16:creationId xmlns:a16="http://schemas.microsoft.com/office/drawing/2014/main" id="{1C42E7A0-0851-A6B8-EEE9-DC3F0C2F9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412" y="3453727"/>
            <a:ext cx="1384662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4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D2F052A8-9B35-6F79-4904-6837CE0EB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B83130-B374-8A29-2957-93183663DB38}"/>
              </a:ext>
            </a:extLst>
          </p:cNvPr>
          <p:cNvSpPr txBox="1"/>
          <p:nvPr/>
        </p:nvSpPr>
        <p:spPr>
          <a:xfrm>
            <a:off x="432470" y="884321"/>
            <a:ext cx="41395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Don’t gang up or try to involve other people:</a:t>
            </a:r>
            <a:r>
              <a:rPr lang="en-GB" sz="24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You might not like someone, but it doesn’t mean you involve your friends.</a:t>
            </a:r>
            <a:endParaRPr lang="en-GB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D038C8-EF4B-8C75-C33A-B48ABBF348AF}"/>
              </a:ext>
            </a:extLst>
          </p:cNvPr>
          <p:cNvSpPr txBox="1">
            <a:spLocks/>
          </p:cNvSpPr>
          <p:nvPr/>
        </p:nvSpPr>
        <p:spPr>
          <a:xfrm>
            <a:off x="162176" y="212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>
                <a:latin typeface="Eras Bold ITC" panose="020B0907030504020204" pitchFamily="34" charset="0"/>
              </a:rPr>
              <a:t>Powers for Good</a:t>
            </a:r>
            <a:r>
              <a:rPr lang="en-GB" b="1"/>
              <a:t> - when you don’t like someone</a:t>
            </a:r>
          </a:p>
        </p:txBody>
      </p:sp>
      <p:pic>
        <p:nvPicPr>
          <p:cNvPr id="7" name="Picture 6" descr="A sign with a red circle around it&#10;&#10;AI-generated content may be incorrect.">
            <a:extLst>
              <a:ext uri="{FF2B5EF4-FFF2-40B4-BE49-F238E27FC236}">
                <a16:creationId xmlns:a16="http://schemas.microsoft.com/office/drawing/2014/main" id="{92B3E099-33C4-C454-3E4C-5C987C592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558" y="1147313"/>
            <a:ext cx="2915302" cy="3033690"/>
          </a:xfrm>
          <a:prstGeom prst="rect">
            <a:avLst/>
          </a:prstGeom>
        </p:spPr>
      </p:pic>
      <p:pic>
        <p:nvPicPr>
          <p:cNvPr id="2" name="Picture 1" descr="A red line drawing of a person with a cape&#10;&#10;AI-generated content may be incorrect.">
            <a:extLst>
              <a:ext uri="{FF2B5EF4-FFF2-40B4-BE49-F238E27FC236}">
                <a16:creationId xmlns:a16="http://schemas.microsoft.com/office/drawing/2014/main" id="{BC810909-7C58-F41D-134A-438D271A3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339" y="3508337"/>
            <a:ext cx="1384661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5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">
          <a:extLst>
            <a:ext uri="{FF2B5EF4-FFF2-40B4-BE49-F238E27FC236}">
              <a16:creationId xmlns:a16="http://schemas.microsoft.com/office/drawing/2014/main" id="{2E6D0B36-1AFF-96CF-1F38-6AFFF6513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8D0D3B-455C-E026-11AC-E2DE7DE813D6}"/>
              </a:ext>
            </a:extLst>
          </p:cNvPr>
          <p:cNvSpPr txBox="1"/>
          <p:nvPr/>
        </p:nvSpPr>
        <p:spPr>
          <a:xfrm>
            <a:off x="271281" y="837712"/>
            <a:ext cx="595699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Remember your communication skills: </a:t>
            </a:r>
            <a:r>
              <a:rPr lang="en-GB" sz="22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there is a problem, try to talk it through first, tell the person what is bothering you and try</a:t>
            </a:r>
            <a:br>
              <a:rPr lang="en-GB" sz="22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22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work out how to fix it together.</a:t>
            </a:r>
          </a:p>
          <a:p>
            <a:pPr lvl="0"/>
            <a:endParaRPr lang="en-GB" sz="22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en-GB" sz="22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If that doesn’t work, walk away </a:t>
            </a:r>
          </a:p>
          <a:p>
            <a:pPr lvl="0"/>
            <a:endParaRPr lang="en-GB" sz="22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en-GB" sz="2200" b="1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THAT </a:t>
            </a:r>
            <a:r>
              <a:rPr lang="en-GB" sz="22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doesn’t work, ask for help</a:t>
            </a:r>
            <a:endParaRPr lang="en-GB" sz="2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34A1-C538-367F-117A-193E20515BE6}"/>
              </a:ext>
            </a:extLst>
          </p:cNvPr>
          <p:cNvSpPr txBox="1">
            <a:spLocks/>
          </p:cNvSpPr>
          <p:nvPr/>
        </p:nvSpPr>
        <p:spPr>
          <a:xfrm>
            <a:off x="162176" y="212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>
                <a:latin typeface="Eras Bold ITC" panose="020B0907030504020204" pitchFamily="34" charset="0"/>
              </a:rPr>
              <a:t>Powers for Good</a:t>
            </a:r>
            <a:r>
              <a:rPr lang="en-GB" b="1"/>
              <a:t> - when you don’t like someone</a:t>
            </a:r>
          </a:p>
        </p:txBody>
      </p:sp>
      <p:pic>
        <p:nvPicPr>
          <p:cNvPr id="7" name="Picture 6" descr="A circular sign with black and white text&#10;&#10;AI-generated content may be incorrect.">
            <a:extLst>
              <a:ext uri="{FF2B5EF4-FFF2-40B4-BE49-F238E27FC236}">
                <a16:creationId xmlns:a16="http://schemas.microsoft.com/office/drawing/2014/main" id="{BF2875C1-DB2F-D1CF-1927-BCFFF974D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747" y="1508057"/>
            <a:ext cx="3627249" cy="3253305"/>
          </a:xfrm>
          <a:prstGeom prst="rect">
            <a:avLst/>
          </a:prstGeom>
        </p:spPr>
      </p:pic>
      <p:pic>
        <p:nvPicPr>
          <p:cNvPr id="2" name="Picture 1" descr="A yellow outline of a person with a cape&#10;&#10;AI-generated content may be incorrect.">
            <a:extLst>
              <a:ext uri="{FF2B5EF4-FFF2-40B4-BE49-F238E27FC236}">
                <a16:creationId xmlns:a16="http://schemas.microsoft.com/office/drawing/2014/main" id="{9DFCAA91-22E7-B2B3-56DA-733343820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564" y="3638478"/>
            <a:ext cx="1229525" cy="10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53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>
          <a:extLst>
            <a:ext uri="{FF2B5EF4-FFF2-40B4-BE49-F238E27FC236}">
              <a16:creationId xmlns:a16="http://schemas.microsoft.com/office/drawing/2014/main" id="{3211B0A2-3721-870A-A3E6-3CD3E734E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p13">
            <a:extLst>
              <a:ext uri="{FF2B5EF4-FFF2-40B4-BE49-F238E27FC236}">
                <a16:creationId xmlns:a16="http://schemas.microsoft.com/office/drawing/2014/main" id="{94A4E827-00A9-668C-7EC3-ECDA833B08DA}"/>
              </a:ext>
            </a:extLst>
          </p:cNvPr>
          <p:cNvSpPr/>
          <p:nvPr/>
        </p:nvSpPr>
        <p:spPr>
          <a:xfrm>
            <a:off x="4423926" y="1290329"/>
            <a:ext cx="1260000" cy="126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76;p13">
            <a:extLst>
              <a:ext uri="{FF2B5EF4-FFF2-40B4-BE49-F238E27FC236}">
                <a16:creationId xmlns:a16="http://schemas.microsoft.com/office/drawing/2014/main" id="{C132BFC2-4527-8A19-D54F-BF95F87A96DE}"/>
              </a:ext>
            </a:extLst>
          </p:cNvPr>
          <p:cNvSpPr/>
          <p:nvPr/>
        </p:nvSpPr>
        <p:spPr>
          <a:xfrm>
            <a:off x="311700" y="3114135"/>
            <a:ext cx="1260000" cy="126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77;p13">
            <a:extLst>
              <a:ext uri="{FF2B5EF4-FFF2-40B4-BE49-F238E27FC236}">
                <a16:creationId xmlns:a16="http://schemas.microsoft.com/office/drawing/2014/main" id="{D5441F86-E933-F888-9653-5B662B98FD78}"/>
              </a:ext>
            </a:extLst>
          </p:cNvPr>
          <p:cNvSpPr/>
          <p:nvPr/>
        </p:nvSpPr>
        <p:spPr>
          <a:xfrm>
            <a:off x="311699" y="1290329"/>
            <a:ext cx="1260000" cy="126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78;p13">
            <a:extLst>
              <a:ext uri="{FF2B5EF4-FFF2-40B4-BE49-F238E27FC236}">
                <a16:creationId xmlns:a16="http://schemas.microsoft.com/office/drawing/2014/main" id="{E0FC175C-98D4-1ABB-8CFB-F8F20B1EB4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>
                <a:latin typeface="Eras Bold ITC" panose="020B0907030504020204" pitchFamily="34" charset="0"/>
                <a:ea typeface="Roboto"/>
                <a:cs typeface="Roboto"/>
                <a:sym typeface="Roboto"/>
              </a:rPr>
              <a:t>Your Powers for Good</a:t>
            </a:r>
            <a:endParaRPr b="1">
              <a:latin typeface="Eras Bold ITC" panose="020B0907030504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79;p13">
            <a:extLst>
              <a:ext uri="{FF2B5EF4-FFF2-40B4-BE49-F238E27FC236}">
                <a16:creationId xmlns:a16="http://schemas.microsoft.com/office/drawing/2014/main" id="{8EF9912F-458A-1B5D-5C3D-28EBB7FB79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04803" y="1100392"/>
            <a:ext cx="2617031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Speak up</a:t>
            </a:r>
            <a:br>
              <a:rPr lang="en" sz="1600" b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" sz="160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Don’t be afraid to say ‘no’, to say ‘stop’ or to say ‘that’s unkind’ to bullying behaviour.</a:t>
            </a:r>
            <a:endParaRPr sz="160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10" name="Google Shape;183;p13">
            <a:extLst>
              <a:ext uri="{FF2B5EF4-FFF2-40B4-BE49-F238E27FC236}">
                <a16:creationId xmlns:a16="http://schemas.microsoft.com/office/drawing/2014/main" id="{7BBE0F1E-04B7-BA8D-768C-2DC4D2295B02}"/>
              </a:ext>
            </a:extLst>
          </p:cNvPr>
          <p:cNvSpPr txBox="1"/>
          <p:nvPr/>
        </p:nvSpPr>
        <p:spPr>
          <a:xfrm>
            <a:off x="1704802" y="3114135"/>
            <a:ext cx="2479009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700" b="1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Be supportive and kind</a:t>
            </a:r>
            <a:endParaRPr sz="170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7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Offer help, include others</a:t>
            </a:r>
            <a:r>
              <a:rPr lang="en" sz="170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notice how others are feeling</a:t>
            </a:r>
            <a:endParaRPr sz="170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84;p13">
            <a:extLst>
              <a:ext uri="{FF2B5EF4-FFF2-40B4-BE49-F238E27FC236}">
                <a16:creationId xmlns:a16="http://schemas.microsoft.com/office/drawing/2014/main" id="{27ED09A3-975C-A971-6769-9DC0ED70B71E}"/>
              </a:ext>
            </a:extLst>
          </p:cNvPr>
          <p:cNvSpPr txBox="1"/>
          <p:nvPr/>
        </p:nvSpPr>
        <p:spPr>
          <a:xfrm>
            <a:off x="5758188" y="1100392"/>
            <a:ext cx="3004291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Tell a trusted adult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Encouraging someone to tell an adult or going with someone to get help</a:t>
            </a:r>
            <a:endParaRPr lang="en-US" sz="1600" b="0" i="0" u="none" strike="noStrike" cap="none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3" name="Google Shape;175;p13">
            <a:extLst>
              <a:ext uri="{FF2B5EF4-FFF2-40B4-BE49-F238E27FC236}">
                <a16:creationId xmlns:a16="http://schemas.microsoft.com/office/drawing/2014/main" id="{D512AF20-3ED7-25A2-F76B-ED535E58B379}"/>
              </a:ext>
            </a:extLst>
          </p:cNvPr>
          <p:cNvSpPr/>
          <p:nvPr/>
        </p:nvSpPr>
        <p:spPr>
          <a:xfrm>
            <a:off x="4423926" y="3056985"/>
            <a:ext cx="1260000" cy="126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84;p13">
            <a:extLst>
              <a:ext uri="{FF2B5EF4-FFF2-40B4-BE49-F238E27FC236}">
                <a16:creationId xmlns:a16="http://schemas.microsoft.com/office/drawing/2014/main" id="{5E49D298-E313-6EC4-3618-4F57C3CBCD7B}"/>
              </a:ext>
            </a:extLst>
          </p:cNvPr>
          <p:cNvSpPr txBox="1"/>
          <p:nvPr/>
        </p:nvSpPr>
        <p:spPr>
          <a:xfrm>
            <a:off x="5758189" y="3056985"/>
            <a:ext cx="2350642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Take responsibility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can behave nicely to others even if they are not your friends</a:t>
            </a:r>
          </a:p>
        </p:txBody>
      </p:sp>
      <p:pic>
        <p:nvPicPr>
          <p:cNvPr id="16" name="Picture 15" descr="A orange person with a heart on her back&#10;&#10;AI-generated content may be incorrect.">
            <a:extLst>
              <a:ext uri="{FF2B5EF4-FFF2-40B4-BE49-F238E27FC236}">
                <a16:creationId xmlns:a16="http://schemas.microsoft.com/office/drawing/2014/main" id="{8289C4E3-3AA7-FC73-D279-F9623BA02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37" y="3110364"/>
            <a:ext cx="1260000" cy="1260000"/>
          </a:xfrm>
          <a:prstGeom prst="rect">
            <a:avLst/>
          </a:prstGeom>
        </p:spPr>
      </p:pic>
      <p:pic>
        <p:nvPicPr>
          <p:cNvPr id="18" name="Picture 17" descr="A blue stick figures holding hands&#10;&#10;AI-generated content may be incorrect.">
            <a:extLst>
              <a:ext uri="{FF2B5EF4-FFF2-40B4-BE49-F238E27FC236}">
                <a16:creationId xmlns:a16="http://schemas.microsoft.com/office/drawing/2014/main" id="{11403462-5CAD-076F-09C5-B33AC234A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926" y="3044520"/>
            <a:ext cx="1260000" cy="1260000"/>
          </a:xfrm>
          <a:prstGeom prst="rect">
            <a:avLst/>
          </a:prstGeom>
        </p:spPr>
      </p:pic>
      <p:pic>
        <p:nvPicPr>
          <p:cNvPr id="20" name="Picture 19" descr="A yellow stick figure with a speech bubble&#10;&#10;AI-generated content may be incorrect.">
            <a:extLst>
              <a:ext uri="{FF2B5EF4-FFF2-40B4-BE49-F238E27FC236}">
                <a16:creationId xmlns:a16="http://schemas.microsoft.com/office/drawing/2014/main" id="{AED8F116-8E7A-3279-8EF8-B3F66EAA9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6096" y="1302794"/>
            <a:ext cx="1260000" cy="1260000"/>
          </a:xfrm>
          <a:prstGeom prst="rect">
            <a:avLst/>
          </a:prstGeom>
        </p:spPr>
      </p:pic>
      <p:pic>
        <p:nvPicPr>
          <p:cNvPr id="22" name="Picture 21" descr="A red stick figure with one hand up&#10;&#10;AI-generated content may be incorrect.">
            <a:extLst>
              <a:ext uri="{FF2B5EF4-FFF2-40B4-BE49-F238E27FC236}">
                <a16:creationId xmlns:a16="http://schemas.microsoft.com/office/drawing/2014/main" id="{66174298-E845-9D6C-E93C-E50F2B352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699" y="1311750"/>
            <a:ext cx="1260000" cy="1260000"/>
          </a:xfrm>
          <a:prstGeom prst="rect">
            <a:avLst/>
          </a:prstGeom>
        </p:spPr>
      </p:pic>
      <p:pic>
        <p:nvPicPr>
          <p:cNvPr id="8" name="Picture 7" descr="A blue outline of two people&#10;&#10;AI-generated content may be incorrect.">
            <a:extLst>
              <a:ext uri="{FF2B5EF4-FFF2-40B4-BE49-F238E27FC236}">
                <a16:creationId xmlns:a16="http://schemas.microsoft.com/office/drawing/2014/main" id="{D51D5D8A-E834-A774-FD2E-6C526300A4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3998" y="3715641"/>
            <a:ext cx="1260001" cy="10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8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title"/>
          </p:nvPr>
        </p:nvSpPr>
        <p:spPr>
          <a:xfrm>
            <a:off x="216809" y="220739"/>
            <a:ext cx="8520600" cy="113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This week is anti-bullying week and the </a:t>
            </a:r>
            <a:br>
              <a:rPr lang="en" b="1">
                <a:latin typeface="Roboto"/>
                <a:ea typeface="Roboto"/>
                <a:cs typeface="Roboto"/>
                <a:sym typeface="Roboto"/>
              </a:rPr>
            </a:br>
            <a:r>
              <a:rPr lang="en" b="1">
                <a:latin typeface="Roboto"/>
                <a:ea typeface="Roboto"/>
                <a:cs typeface="Roboto"/>
                <a:sym typeface="Roboto"/>
              </a:rPr>
              <a:t>theme is ‘</a:t>
            </a:r>
            <a:r>
              <a:rPr lang="en" b="1">
                <a:latin typeface="Eras Bold ITC" panose="020B0907030504020204" pitchFamily="34" charset="0"/>
                <a:ea typeface="ADLaM Display" panose="02010000000000000000" pitchFamily="2" charset="0"/>
                <a:cs typeface="ADLaM Display" panose="02010000000000000000" pitchFamily="2" charset="0"/>
                <a:sym typeface="Roboto"/>
              </a:rPr>
              <a:t>Power for Good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’ </a:t>
            </a:r>
            <a:br>
              <a:rPr lang="en" b="1">
                <a:latin typeface="Roboto"/>
                <a:ea typeface="Roboto"/>
                <a:cs typeface="Roboto"/>
                <a:sym typeface="Roboto"/>
              </a:rPr>
            </a:br>
            <a:r>
              <a:rPr lang="en" b="1">
                <a:latin typeface="Roboto"/>
                <a:ea typeface="Roboto"/>
                <a:cs typeface="Roboto"/>
                <a:sym typeface="Roboto"/>
              </a:rPr>
              <a:t>We are going to think about…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2"/>
          <p:cNvSpPr txBox="1">
            <a:spLocks noGrp="1"/>
          </p:cNvSpPr>
          <p:nvPr>
            <p:ph type="body" idx="1"/>
          </p:nvPr>
        </p:nvSpPr>
        <p:spPr>
          <a:xfrm>
            <a:off x="413520" y="1733909"/>
            <a:ext cx="7065581" cy="2728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914400" lvl="1" indent="-39306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◆"/>
            </a:pPr>
            <a:r>
              <a:rPr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bullying?</a:t>
            </a:r>
            <a:endParaRPr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930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◆"/>
            </a:pPr>
            <a:r>
              <a:rPr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are our </a:t>
            </a:r>
            <a:r>
              <a:rPr lang="en" sz="2800">
                <a:solidFill>
                  <a:schemeClr val="dk1"/>
                </a:solidFill>
                <a:latin typeface="Eras Bold ITC" panose="020B0907030504020204" pitchFamily="34" charset="0"/>
                <a:ea typeface="Roboto"/>
                <a:cs typeface="Roboto"/>
                <a:sym typeface="Roboto"/>
              </a:rPr>
              <a:t>powers for good </a:t>
            </a:r>
            <a:r>
              <a:rPr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we see bullying?</a:t>
            </a:r>
          </a:p>
          <a:p>
            <a:pPr marL="914400" lvl="1" indent="-3930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◆"/>
            </a:pPr>
            <a:r>
              <a:rPr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do we use our </a:t>
            </a:r>
            <a:r>
              <a:rPr lang="en" sz="2800">
                <a:solidFill>
                  <a:schemeClr val="dk1"/>
                </a:solidFill>
                <a:latin typeface="Eras Bold ITC" panose="020B0907030504020204" pitchFamily="34" charset="0"/>
                <a:ea typeface="Roboto"/>
                <a:cs typeface="Roboto"/>
                <a:sym typeface="Roboto"/>
              </a:rPr>
              <a:t>power for good </a:t>
            </a:r>
            <a:r>
              <a:rPr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 classmates who are not our friends? </a:t>
            </a:r>
            <a:endParaRPr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930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◆"/>
            </a:pPr>
            <a:r>
              <a:rPr lang="en-GB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do we use our </a:t>
            </a:r>
            <a:r>
              <a:rPr lang="en-GB" sz="2800">
                <a:solidFill>
                  <a:schemeClr val="dk1"/>
                </a:solidFill>
                <a:latin typeface="Eras Bold ITC" panose="020B0907030504020204" pitchFamily="34" charset="0"/>
                <a:ea typeface="Roboto"/>
                <a:cs typeface="Roboto"/>
                <a:sym typeface="Roboto"/>
              </a:rPr>
              <a:t>power for good </a:t>
            </a:r>
            <a:r>
              <a:rPr lang="en-GB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even when we don’t like someone?</a:t>
            </a:r>
            <a:endParaRPr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A red line drawing of a person with a cape&#10;&#10;AI-generated content may be incorrect.">
            <a:extLst>
              <a:ext uri="{FF2B5EF4-FFF2-40B4-BE49-F238E27FC236}">
                <a16:creationId xmlns:a16="http://schemas.microsoft.com/office/drawing/2014/main" id="{256E89F1-2547-D940-6898-9F3CB3814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336" y="3443023"/>
            <a:ext cx="1384664" cy="118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202563" y="22168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What is bullying?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4"/>
          <p:cNvSpPr txBox="1">
            <a:spLocks noGrp="1"/>
          </p:cNvSpPr>
          <p:nvPr>
            <p:ph type="body" idx="1"/>
          </p:nvPr>
        </p:nvSpPr>
        <p:spPr>
          <a:xfrm>
            <a:off x="202563" y="1561966"/>
            <a:ext cx="3732623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3200">
                <a:solidFill>
                  <a:srgbClr val="C30101"/>
                </a:solidFill>
                <a:latin typeface="Roboto"/>
                <a:ea typeface="Roboto"/>
                <a:cs typeface="Roboto"/>
                <a:sym typeface="Roboto"/>
              </a:rPr>
              <a:t>Bullying is </a:t>
            </a:r>
            <a:r>
              <a:rPr lang="en" sz="3200" b="1">
                <a:solidFill>
                  <a:srgbClr val="C30101"/>
                </a:solidFill>
                <a:latin typeface="Roboto"/>
                <a:ea typeface="Roboto"/>
                <a:cs typeface="Roboto"/>
                <a:sym typeface="Roboto"/>
              </a:rPr>
              <a:t>repetitive</a:t>
            </a:r>
            <a:endParaRPr sz="3200" b="1">
              <a:solidFill>
                <a:srgbClr val="C3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3126311" y="2710242"/>
            <a:ext cx="3029400" cy="13248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76200" cap="flat" cmpd="sng">
            <a:solidFill>
              <a:srgbClr val="FD67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 rot="10799660">
            <a:off x="2948163" y="1096285"/>
            <a:ext cx="3029400" cy="14490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76200" cap="flat" cmpd="sng">
            <a:solidFill>
              <a:srgbClr val="017C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6481200" y="1195350"/>
            <a:ext cx="26628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" sz="9600">
                <a:solidFill>
                  <a:srgbClr val="192162"/>
                </a:solidFill>
                <a:latin typeface="Roboto"/>
                <a:ea typeface="Roboto"/>
                <a:cs typeface="Roboto"/>
                <a:sym typeface="Roboto"/>
              </a:rPr>
              <a:t>That means it happens </a:t>
            </a:r>
            <a:r>
              <a:rPr lang="en" sz="9600" b="1">
                <a:solidFill>
                  <a:srgbClr val="192162"/>
                </a:solidFill>
                <a:latin typeface="Roboto"/>
                <a:ea typeface="Roboto"/>
                <a:cs typeface="Roboto"/>
                <a:sym typeface="Roboto"/>
              </a:rPr>
              <a:t>again and again </a:t>
            </a:r>
            <a:r>
              <a:rPr lang="en" sz="9600">
                <a:solidFill>
                  <a:srgbClr val="192162"/>
                </a:solidFill>
                <a:latin typeface="Roboto"/>
                <a:ea typeface="Roboto"/>
                <a:cs typeface="Roboto"/>
                <a:sym typeface="Roboto"/>
              </a:rPr>
              <a:t>and isn’t a one-off</a:t>
            </a:r>
            <a:endParaRPr sz="9600" b="1">
              <a:solidFill>
                <a:srgbClr val="19216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endParaRPr sz="9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600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600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600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600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60000"/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2" name="Picture 1" descr="A yellow outline of a person with a cape&#10;&#10;AI-generated content may be incorrect.">
            <a:extLst>
              <a:ext uri="{FF2B5EF4-FFF2-40B4-BE49-F238E27FC236}">
                <a16:creationId xmlns:a16="http://schemas.microsoft.com/office/drawing/2014/main" id="{81F9ECEA-0FA9-2D51-CB93-BC7F06CD5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428" y="3505376"/>
            <a:ext cx="1384662" cy="118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09e082f25_0_0"/>
          <p:cNvSpPr txBox="1">
            <a:spLocks noGrp="1"/>
          </p:cNvSpPr>
          <p:nvPr>
            <p:ph type="title"/>
          </p:nvPr>
        </p:nvSpPr>
        <p:spPr>
          <a:xfrm>
            <a:off x="181267" y="15337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What is bullying?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g3109e082f25_0_0"/>
          <p:cNvSpPr txBox="1">
            <a:spLocks noGrp="1"/>
          </p:cNvSpPr>
          <p:nvPr>
            <p:ph type="body" idx="1"/>
          </p:nvPr>
        </p:nvSpPr>
        <p:spPr>
          <a:xfrm>
            <a:off x="304761" y="1156972"/>
            <a:ext cx="2329620" cy="1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230"/>
              <a:buNone/>
            </a:pPr>
            <a:r>
              <a:rPr lang="en" sz="3200">
                <a:solidFill>
                  <a:srgbClr val="C30101"/>
                </a:solidFill>
                <a:latin typeface="Roboto"/>
                <a:ea typeface="Roboto"/>
                <a:cs typeface="Roboto"/>
                <a:sym typeface="Roboto"/>
              </a:rPr>
              <a:t>Bullying is </a:t>
            </a:r>
            <a:r>
              <a:rPr lang="en" sz="3200" b="1">
                <a:solidFill>
                  <a:srgbClr val="C30101"/>
                </a:solidFill>
                <a:latin typeface="Roboto"/>
                <a:ea typeface="Roboto"/>
                <a:cs typeface="Roboto"/>
                <a:sym typeface="Roboto"/>
              </a:rPr>
              <a:t>intentional</a:t>
            </a:r>
            <a:r>
              <a:rPr lang="en" sz="3200">
                <a:solidFill>
                  <a:srgbClr val="C3010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200">
              <a:solidFill>
                <a:srgbClr val="C3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000">
              <a:solidFill>
                <a:srgbClr val="C3010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000">
              <a:solidFill>
                <a:srgbClr val="C30101"/>
              </a:solidFill>
            </a:endParaRPr>
          </a:p>
        </p:txBody>
      </p:sp>
      <p:sp>
        <p:nvSpPr>
          <p:cNvPr id="76" name="Google Shape;76;g3109e082f25_0_0"/>
          <p:cNvSpPr txBox="1">
            <a:spLocks noGrp="1"/>
          </p:cNvSpPr>
          <p:nvPr>
            <p:ph type="body" idx="1"/>
          </p:nvPr>
        </p:nvSpPr>
        <p:spPr>
          <a:xfrm>
            <a:off x="304761" y="2331175"/>
            <a:ext cx="4039352" cy="70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" sz="9600">
                <a:solidFill>
                  <a:srgbClr val="192162"/>
                </a:solidFill>
                <a:latin typeface="Roboto"/>
                <a:ea typeface="Roboto"/>
                <a:cs typeface="Roboto"/>
                <a:sym typeface="Roboto"/>
              </a:rPr>
              <a:t>That means that the person or group doing it </a:t>
            </a:r>
            <a:r>
              <a:rPr lang="en" sz="9600" b="1">
                <a:solidFill>
                  <a:srgbClr val="192162"/>
                </a:solidFill>
                <a:latin typeface="Roboto"/>
                <a:ea typeface="Roboto"/>
                <a:cs typeface="Roboto"/>
                <a:sym typeface="Roboto"/>
              </a:rPr>
              <a:t>means </a:t>
            </a:r>
            <a:r>
              <a:rPr lang="en" sz="9600">
                <a:solidFill>
                  <a:srgbClr val="192162"/>
                </a:solidFill>
                <a:latin typeface="Roboto"/>
                <a:ea typeface="Roboto"/>
                <a:cs typeface="Roboto"/>
                <a:sym typeface="Roboto"/>
              </a:rPr>
              <a:t>to upset or hurt the person they are bullying</a:t>
            </a:r>
            <a:endParaRPr sz="9600">
              <a:solidFill>
                <a:srgbClr val="19216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60000"/>
              <a:buNone/>
            </a:pPr>
            <a:endParaRPr sz="2000">
              <a:solidFill>
                <a:srgbClr val="192162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60000"/>
              <a:buNone/>
            </a:pPr>
            <a:endParaRPr sz="2000">
              <a:solidFill>
                <a:srgbClr val="192162"/>
              </a:solidFill>
            </a:endParaRPr>
          </a:p>
        </p:txBody>
      </p:sp>
      <p:pic>
        <p:nvPicPr>
          <p:cNvPr id="5" name="Picture 4" descr="A group of people in a speech bubble&#10;&#10;AI-generated content may be incorrect.">
            <a:extLst>
              <a:ext uri="{FF2B5EF4-FFF2-40B4-BE49-F238E27FC236}">
                <a16:creationId xmlns:a16="http://schemas.microsoft.com/office/drawing/2014/main" id="{B17BCCFC-E1F3-1CF8-6E85-66E15BFBA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417" y="726071"/>
            <a:ext cx="4039352" cy="3469300"/>
          </a:xfrm>
          <a:prstGeom prst="rect">
            <a:avLst/>
          </a:prstGeom>
        </p:spPr>
      </p:pic>
      <p:pic>
        <p:nvPicPr>
          <p:cNvPr id="3" name="Picture 2" descr="A person with capes in a circle&#10;&#10;AI-generated content may be incorrect.">
            <a:extLst>
              <a:ext uri="{FF2B5EF4-FFF2-40B4-BE49-F238E27FC236}">
                <a16:creationId xmlns:a16="http://schemas.microsoft.com/office/drawing/2014/main" id="{285238D8-8963-3011-126B-FAD59E2E5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412" y="3453727"/>
            <a:ext cx="1384662" cy="118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09e082f25_0_59"/>
          <p:cNvSpPr txBox="1">
            <a:spLocks noGrp="1"/>
          </p:cNvSpPr>
          <p:nvPr>
            <p:ph type="title"/>
          </p:nvPr>
        </p:nvSpPr>
        <p:spPr>
          <a:xfrm>
            <a:off x="235500" y="1429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Types of Bullying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g3109e082f25_0_59"/>
          <p:cNvSpPr txBox="1">
            <a:spLocks noGrp="1"/>
          </p:cNvSpPr>
          <p:nvPr>
            <p:ph type="body" idx="1"/>
          </p:nvPr>
        </p:nvSpPr>
        <p:spPr>
          <a:xfrm>
            <a:off x="1915800" y="746739"/>
            <a:ext cx="2453350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Physical</a:t>
            </a:r>
            <a:endParaRPr sz="1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hitting, kicking, pushing or damaging someone else's things on purpose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g3109e082f25_0_59"/>
          <p:cNvSpPr txBox="1">
            <a:spLocks noGrp="1"/>
          </p:cNvSpPr>
          <p:nvPr>
            <p:ph type="body" idx="1"/>
          </p:nvPr>
        </p:nvSpPr>
        <p:spPr>
          <a:xfrm>
            <a:off x="1987024" y="2534848"/>
            <a:ext cx="2292118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Emotional</a:t>
            </a:r>
            <a:endParaRPr sz="1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Saying things that aren’t true, playing unkind jokes or leaving people out.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g3109e082f25_0_59"/>
          <p:cNvSpPr txBox="1">
            <a:spLocks noGrp="1"/>
          </p:cNvSpPr>
          <p:nvPr>
            <p:ph type="body" idx="1"/>
          </p:nvPr>
        </p:nvSpPr>
        <p:spPr>
          <a:xfrm>
            <a:off x="6100200" y="746739"/>
            <a:ext cx="2656200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Verbal</a:t>
            </a:r>
            <a:endParaRPr sz="1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 calling, teasing, saying nasty or unkind things to someone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g3109e082f25_0_59"/>
          <p:cNvSpPr txBox="1">
            <a:spLocks noGrp="1"/>
          </p:cNvSpPr>
          <p:nvPr>
            <p:ph type="body" idx="1"/>
          </p:nvPr>
        </p:nvSpPr>
        <p:spPr>
          <a:xfrm>
            <a:off x="6100199" y="2556791"/>
            <a:ext cx="2953993" cy="183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Online</a:t>
            </a:r>
            <a:endParaRPr sz="1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writing hurtful messages, </a:t>
            </a:r>
            <a:b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posts or comments </a:t>
            </a:r>
            <a:b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social media </a:t>
            </a:r>
            <a:b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 messages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A symbol of a person hitting another person&#10;&#10;AI-generated content may be incorrect.">
            <a:extLst>
              <a:ext uri="{FF2B5EF4-FFF2-40B4-BE49-F238E27FC236}">
                <a16:creationId xmlns:a16="http://schemas.microsoft.com/office/drawing/2014/main" id="{72F716BF-7C14-BC53-D05B-CE70E74FC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07" y="746739"/>
            <a:ext cx="1796768" cy="1543200"/>
          </a:xfrm>
          <a:prstGeom prst="rect">
            <a:avLst/>
          </a:prstGeom>
        </p:spPr>
      </p:pic>
      <p:pic>
        <p:nvPicPr>
          <p:cNvPr id="5" name="Picture 4" descr="A group of people with their heads in their mouths&#10;&#10;AI-generated content may be incorrect.">
            <a:extLst>
              <a:ext uri="{FF2B5EF4-FFF2-40B4-BE49-F238E27FC236}">
                <a16:creationId xmlns:a16="http://schemas.microsoft.com/office/drawing/2014/main" id="{1EDDC0DD-6D90-AA67-1124-9FDDED7A3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07" y="2571750"/>
            <a:ext cx="1796768" cy="1543200"/>
          </a:xfrm>
          <a:prstGeom prst="rect">
            <a:avLst/>
          </a:prstGeom>
        </p:spPr>
      </p:pic>
      <p:pic>
        <p:nvPicPr>
          <p:cNvPr id="7" name="Picture 6" descr="A person pointing at another person&#10;&#10;AI-generated content may be incorrect.">
            <a:extLst>
              <a:ext uri="{FF2B5EF4-FFF2-40B4-BE49-F238E27FC236}">
                <a16:creationId xmlns:a16="http://schemas.microsoft.com/office/drawing/2014/main" id="{D59E64A6-E318-1CEF-ECE0-790C0D603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142" y="746739"/>
            <a:ext cx="1796768" cy="1543200"/>
          </a:xfrm>
          <a:prstGeom prst="rect">
            <a:avLst/>
          </a:prstGeom>
        </p:spPr>
      </p:pic>
      <p:pic>
        <p:nvPicPr>
          <p:cNvPr id="9" name="Picture 8" descr="A person with a speech bubble&#10;&#10;AI-generated content may be incorrect.">
            <a:extLst>
              <a:ext uri="{FF2B5EF4-FFF2-40B4-BE49-F238E27FC236}">
                <a16:creationId xmlns:a16="http://schemas.microsoft.com/office/drawing/2014/main" id="{107BD728-11A4-0712-18D8-A88E53BD7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8513" y="2534848"/>
            <a:ext cx="1822317" cy="1565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398982F9-2D42-4DE2-C38F-460202C3D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7;g3109e082f25_0_120">
            <a:extLst>
              <a:ext uri="{FF2B5EF4-FFF2-40B4-BE49-F238E27FC236}">
                <a16:creationId xmlns:a16="http://schemas.microsoft.com/office/drawing/2014/main" id="{50A45D3C-1D5A-AF89-BC1E-688AE09E56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557" y="24413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Who is involved in bullying?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08;g3109e082f25_0_120">
            <a:extLst>
              <a:ext uri="{FF2B5EF4-FFF2-40B4-BE49-F238E27FC236}">
                <a16:creationId xmlns:a16="http://schemas.microsoft.com/office/drawing/2014/main" id="{8358CD29-CCFA-16A8-20CF-2CD7472C08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0555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" name="Google Shape;109;g3109e082f25_0_120">
            <a:extLst>
              <a:ext uri="{FF2B5EF4-FFF2-40B4-BE49-F238E27FC236}">
                <a16:creationId xmlns:a16="http://schemas.microsoft.com/office/drawing/2014/main" id="{31989CFD-B3ED-D072-E143-816CC623C552}"/>
              </a:ext>
            </a:extLst>
          </p:cNvPr>
          <p:cNvSpPr txBox="1"/>
          <p:nvPr/>
        </p:nvSpPr>
        <p:spPr>
          <a:xfrm>
            <a:off x="550314" y="847434"/>
            <a:ext cx="2525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55FD9"/>
                </a:solidFill>
                <a:latin typeface="Arial"/>
                <a:ea typeface="Arial"/>
                <a:cs typeface="Arial"/>
                <a:sym typeface="Arial"/>
              </a:rPr>
              <a:t>‘Bystander’</a:t>
            </a:r>
            <a:endParaRPr sz="1800" b="1" i="0" u="none" strike="noStrike" cap="none">
              <a:solidFill>
                <a:srgbClr val="055F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Someone who sees bullying happen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10;g3109e082f25_0_120">
            <a:extLst>
              <a:ext uri="{FF2B5EF4-FFF2-40B4-BE49-F238E27FC236}">
                <a16:creationId xmlns:a16="http://schemas.microsoft.com/office/drawing/2014/main" id="{AF21A419-B836-7A4D-8F2D-42E2FEBAC190}"/>
              </a:ext>
            </a:extLst>
          </p:cNvPr>
          <p:cNvSpPr txBox="1"/>
          <p:nvPr/>
        </p:nvSpPr>
        <p:spPr>
          <a:xfrm>
            <a:off x="3317324" y="847434"/>
            <a:ext cx="2525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171F60"/>
                </a:solidFill>
                <a:latin typeface="Arial"/>
                <a:ea typeface="Arial"/>
                <a:cs typeface="Arial"/>
                <a:sym typeface="Arial"/>
              </a:rPr>
              <a:t>‘Target’</a:t>
            </a:r>
            <a:endParaRPr sz="1800" b="1" i="0" u="none" strike="noStrike" cap="none">
              <a:solidFill>
                <a:srgbClr val="171F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Someone who experiences bullying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1;g3109e082f25_0_120">
            <a:extLst>
              <a:ext uri="{FF2B5EF4-FFF2-40B4-BE49-F238E27FC236}">
                <a16:creationId xmlns:a16="http://schemas.microsoft.com/office/drawing/2014/main" id="{5295F60C-BF4D-1847-AE1D-0EA61BEEA7EB}"/>
              </a:ext>
            </a:extLst>
          </p:cNvPr>
          <p:cNvSpPr txBox="1"/>
          <p:nvPr/>
        </p:nvSpPr>
        <p:spPr>
          <a:xfrm>
            <a:off x="6021312" y="847434"/>
            <a:ext cx="2525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C30101"/>
                </a:solidFill>
                <a:latin typeface="Arial"/>
                <a:ea typeface="Arial"/>
                <a:cs typeface="Arial"/>
                <a:sym typeface="Arial"/>
              </a:rPr>
              <a:t>‘Bullies’</a:t>
            </a:r>
            <a:endParaRPr sz="1800" b="1" i="0" u="none" strike="noStrike" cap="none">
              <a:solidFill>
                <a:srgbClr val="C301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person or group that use bullying behaviour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Picture 25" descr="A group of people with different symbols&#10;&#10;AI-generated content may be incorrect.">
            <a:extLst>
              <a:ext uri="{FF2B5EF4-FFF2-40B4-BE49-F238E27FC236}">
                <a16:creationId xmlns:a16="http://schemas.microsoft.com/office/drawing/2014/main" id="{2187EF8C-B4BE-5998-BD79-067DB4839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000" y="1808265"/>
            <a:ext cx="2876300" cy="2424965"/>
          </a:xfrm>
          <a:prstGeom prst="rect">
            <a:avLst/>
          </a:prstGeom>
        </p:spPr>
      </p:pic>
      <p:pic>
        <p:nvPicPr>
          <p:cNvPr id="28" name="Picture 27" descr="A yellow and white logo&#10;&#10;AI-generated content may be incorrect.">
            <a:extLst>
              <a:ext uri="{FF2B5EF4-FFF2-40B4-BE49-F238E27FC236}">
                <a16:creationId xmlns:a16="http://schemas.microsoft.com/office/drawing/2014/main" id="{76151F98-D0F2-EC59-9DBB-BF6F0FEB7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442" y="1495804"/>
            <a:ext cx="3289227" cy="3106746"/>
          </a:xfrm>
          <a:prstGeom prst="rect">
            <a:avLst/>
          </a:prstGeom>
        </p:spPr>
      </p:pic>
      <p:pic>
        <p:nvPicPr>
          <p:cNvPr id="30" name="Picture 29" descr="A blue stick figure in a white explosion&#10;&#10;AI-generated content may be incorrect.">
            <a:extLst>
              <a:ext uri="{FF2B5EF4-FFF2-40B4-BE49-F238E27FC236}">
                <a16:creationId xmlns:a16="http://schemas.microsoft.com/office/drawing/2014/main" id="{1FF3552A-B339-9A36-ACB3-D6704F1B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92" y="1573878"/>
            <a:ext cx="3289227" cy="3106238"/>
          </a:xfrm>
          <a:prstGeom prst="rect">
            <a:avLst/>
          </a:prstGeom>
        </p:spPr>
      </p:pic>
      <p:pic>
        <p:nvPicPr>
          <p:cNvPr id="3" name="Picture 2" descr="A red line drawing of a person with a cape&#10;&#10;AI-generated content may be incorrect.">
            <a:extLst>
              <a:ext uri="{FF2B5EF4-FFF2-40B4-BE49-F238E27FC236}">
                <a16:creationId xmlns:a16="http://schemas.microsoft.com/office/drawing/2014/main" id="{1488A574-0EF0-E926-C3DD-D6E83EEEF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9336" y="3492116"/>
            <a:ext cx="1384664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3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">
          <a:extLst>
            <a:ext uri="{FF2B5EF4-FFF2-40B4-BE49-F238E27FC236}">
              <a16:creationId xmlns:a16="http://schemas.microsoft.com/office/drawing/2014/main" id="{903B966E-F6C5-4CEF-775D-A8374512D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3;g3109e082f25_0_59">
            <a:extLst>
              <a:ext uri="{FF2B5EF4-FFF2-40B4-BE49-F238E27FC236}">
                <a16:creationId xmlns:a16="http://schemas.microsoft.com/office/drawing/2014/main" id="{D8678F93-9112-7A6B-2F25-C0DD50A3B532}"/>
              </a:ext>
            </a:extLst>
          </p:cNvPr>
          <p:cNvSpPr txBox="1">
            <a:spLocks/>
          </p:cNvSpPr>
          <p:nvPr/>
        </p:nvSpPr>
        <p:spPr>
          <a:xfrm>
            <a:off x="-299338" y="1244916"/>
            <a:ext cx="4871338" cy="217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lvl="0" indent="-360680">
              <a:buSzPct val="100000"/>
              <a:buFont typeface="Roboto"/>
              <a:buChar char="➔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Ask someone if they need help</a:t>
            </a:r>
          </a:p>
          <a:p>
            <a:pPr marL="914400" lvl="0" indent="-360680">
              <a:buSzPct val="100000"/>
              <a:buFont typeface="Roboto"/>
              <a:buChar char="➔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Ask someone if they want to join in</a:t>
            </a:r>
          </a:p>
          <a:p>
            <a:pPr marL="914400" lvl="0" indent="-360680">
              <a:buSzPct val="100000"/>
              <a:buFont typeface="Roboto"/>
              <a:buChar char="➔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Stand up for the person being bullied, say ‘no, that's not ok’.</a:t>
            </a:r>
          </a:p>
          <a:p>
            <a:pPr marL="914400" lvl="0" indent="-360680">
              <a:buSzPct val="100000"/>
              <a:buFont typeface="Roboto"/>
              <a:buChar char="➔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Or say ‘Stop!’</a:t>
            </a:r>
          </a:p>
          <a:p>
            <a:pPr lvl="0" algn="ctr">
              <a:spcBef>
                <a:spcPts val="1200"/>
              </a:spcBef>
              <a:buSzPct val="39285"/>
            </a:pPr>
            <a:endParaRPr lang="en-US" sz="900" b="1">
              <a:solidFill>
                <a:schemeClr val="lt1"/>
              </a:solidFill>
              <a:highlight>
                <a:srgbClr val="5E2262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93;g3109e082f25_0_59">
            <a:extLst>
              <a:ext uri="{FF2B5EF4-FFF2-40B4-BE49-F238E27FC236}">
                <a16:creationId xmlns:a16="http://schemas.microsoft.com/office/drawing/2014/main" id="{DFFE18A1-A093-66E2-E510-DBC86A603D79}"/>
              </a:ext>
            </a:extLst>
          </p:cNvPr>
          <p:cNvSpPr txBox="1">
            <a:spLocks/>
          </p:cNvSpPr>
          <p:nvPr/>
        </p:nvSpPr>
        <p:spPr>
          <a:xfrm>
            <a:off x="218247" y="1439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11111"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What are our </a:t>
            </a:r>
            <a:r>
              <a:rPr lang="en" b="1">
                <a:latin typeface="Eras Bold ITC" panose="020B0907030504020204" pitchFamily="34" charset="0"/>
                <a:ea typeface="Roboto"/>
                <a:cs typeface="Roboto"/>
                <a:sym typeface="Roboto"/>
              </a:rPr>
              <a:t>powers for good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if we see bullying?</a:t>
            </a:r>
            <a:endParaRPr lang="en-GB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93;g3109e082f25_0_59">
            <a:extLst>
              <a:ext uri="{FF2B5EF4-FFF2-40B4-BE49-F238E27FC236}">
                <a16:creationId xmlns:a16="http://schemas.microsoft.com/office/drawing/2014/main" id="{25CB0C3C-1F2D-6BF3-9280-18D382560373}"/>
              </a:ext>
            </a:extLst>
          </p:cNvPr>
          <p:cNvSpPr txBox="1">
            <a:spLocks/>
          </p:cNvSpPr>
          <p:nvPr/>
        </p:nvSpPr>
        <p:spPr>
          <a:xfrm>
            <a:off x="4272662" y="1244916"/>
            <a:ext cx="4871338" cy="217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lvl="0" indent="-360680">
              <a:buSzPct val="100000"/>
              <a:buFont typeface="Roboto"/>
              <a:buChar char="➔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Tell a teacher or ask someone to come help</a:t>
            </a:r>
          </a:p>
          <a:p>
            <a:pPr marL="914400" lvl="0" indent="-360680">
              <a:buSzPct val="100000"/>
              <a:buFont typeface="Roboto"/>
              <a:buChar char="➔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Give someone a hug  or hold their hand</a:t>
            </a:r>
          </a:p>
          <a:p>
            <a:pPr marL="914400" lvl="0" indent="-360680">
              <a:buSzPct val="100000"/>
              <a:buFont typeface="Roboto"/>
              <a:buChar char="➔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Take someone away from the situation and go somewhere else</a:t>
            </a:r>
          </a:p>
          <a:p>
            <a:pPr lvl="0" algn="ctr">
              <a:spcBef>
                <a:spcPts val="1200"/>
              </a:spcBef>
              <a:buSzPct val="39285"/>
            </a:pPr>
            <a:endParaRPr lang="en-US" sz="900" b="1">
              <a:solidFill>
                <a:schemeClr val="lt1"/>
              </a:solidFill>
              <a:highlight>
                <a:srgbClr val="5E2262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" name="Picture 25" descr="A couple of people hugging&#10;&#10;AI-generated content may be incorrect.">
            <a:extLst>
              <a:ext uri="{FF2B5EF4-FFF2-40B4-BE49-F238E27FC236}">
                <a16:creationId xmlns:a16="http://schemas.microsoft.com/office/drawing/2014/main" id="{0CFF3523-9E66-D8D4-CEAB-6F2781EAC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6571"/>
            <a:ext cx="9144000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2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>
          <a:extLst>
            <a:ext uri="{FF2B5EF4-FFF2-40B4-BE49-F238E27FC236}">
              <a16:creationId xmlns:a16="http://schemas.microsoft.com/office/drawing/2014/main" id="{ECC4A3E1-5B21-2058-B049-DA8234E80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3;g3109e082f25_0_59">
            <a:extLst>
              <a:ext uri="{FF2B5EF4-FFF2-40B4-BE49-F238E27FC236}">
                <a16:creationId xmlns:a16="http://schemas.microsoft.com/office/drawing/2014/main" id="{D6126919-70B2-65A2-2DE2-B7841D96F290}"/>
              </a:ext>
            </a:extLst>
          </p:cNvPr>
          <p:cNvSpPr txBox="1">
            <a:spLocks/>
          </p:cNvSpPr>
          <p:nvPr/>
        </p:nvSpPr>
        <p:spPr>
          <a:xfrm>
            <a:off x="183742" y="16120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11111"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How do we use our </a:t>
            </a:r>
            <a:r>
              <a:rPr lang="en" b="1">
                <a:latin typeface="Eras Bold ITC" panose="020B0907030504020204" pitchFamily="34" charset="0"/>
                <a:ea typeface="Roboto"/>
                <a:cs typeface="Roboto"/>
                <a:sym typeface="Roboto"/>
              </a:rPr>
              <a:t>powers for good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with classmates who are not our friends?</a:t>
            </a:r>
            <a:endParaRPr lang="en-GB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Picture 10" descr="A blue and yellow question mark with people silhouettes&#10;&#10;AI-generated content may be incorrect.">
            <a:extLst>
              <a:ext uri="{FF2B5EF4-FFF2-40B4-BE49-F238E27FC236}">
                <a16:creationId xmlns:a16="http://schemas.microsoft.com/office/drawing/2014/main" id="{6BAEBA2D-ED71-77F2-C2A0-581E5F4D2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623" y="1600199"/>
            <a:ext cx="4620754" cy="2220429"/>
          </a:xfrm>
          <a:prstGeom prst="rect">
            <a:avLst/>
          </a:prstGeom>
        </p:spPr>
      </p:pic>
      <p:pic>
        <p:nvPicPr>
          <p:cNvPr id="3" name="Picture 2" descr="A yellow outline of a person with a cape&#10;&#10;AI-generated content may be incorrect.">
            <a:extLst>
              <a:ext uri="{FF2B5EF4-FFF2-40B4-BE49-F238E27FC236}">
                <a16:creationId xmlns:a16="http://schemas.microsoft.com/office/drawing/2014/main" id="{BEF95013-41D4-C554-DC6F-CEB67DC3B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428" y="3505376"/>
            <a:ext cx="1384662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4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9C8DFBB4-CBA6-8B7C-CB92-FEF193E1E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B43BCD6-1D6A-D12B-544E-52C36B23FEA9}"/>
              </a:ext>
            </a:extLst>
          </p:cNvPr>
          <p:cNvSpPr txBox="1"/>
          <p:nvPr/>
        </p:nvSpPr>
        <p:spPr>
          <a:xfrm>
            <a:off x="-351066" y="155704"/>
            <a:ext cx="81234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1335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800">
                <a:solidFill>
                  <a:schemeClr val="dk1"/>
                </a:solidFill>
                <a:latin typeface="Eras Bold ITC" panose="020B0907030504020204" pitchFamily="34" charset="0"/>
                <a:ea typeface="Roboto"/>
                <a:cs typeface="Roboto"/>
                <a:sym typeface="Roboto"/>
              </a:rPr>
              <a:t>We can…</a:t>
            </a:r>
          </a:p>
          <a:p>
            <a:pPr marL="521335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21335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AFF29E-930D-1365-846B-65733A53EDCF}"/>
              </a:ext>
            </a:extLst>
          </p:cNvPr>
          <p:cNvSpPr txBox="1"/>
          <p:nvPr/>
        </p:nvSpPr>
        <p:spPr>
          <a:xfrm>
            <a:off x="346363" y="737705"/>
            <a:ext cx="725350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4235" lvl="1" indent="-342900">
              <a:spcAft>
                <a:spcPts val="1200"/>
              </a:spcAft>
              <a:buClr>
                <a:srgbClr val="017CC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still be friendly even with people who we wouldn’t call our friends</a:t>
            </a:r>
          </a:p>
          <a:p>
            <a:pPr marL="864235" lvl="1" indent="-342900" algn="l" rtl="0">
              <a:spcBef>
                <a:spcPts val="0"/>
              </a:spcBef>
              <a:spcAft>
                <a:spcPts val="1200"/>
              </a:spcAft>
              <a:buClr>
                <a:srgbClr val="171F6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talk to someone if they are on their own</a:t>
            </a:r>
          </a:p>
          <a:p>
            <a:pPr marL="864235" lvl="1" indent="-342900" algn="l" rtl="0">
              <a:spcBef>
                <a:spcPts val="0"/>
              </a:spcBef>
              <a:spcAft>
                <a:spcPts val="1200"/>
              </a:spcAft>
              <a:buClr>
                <a:srgbClr val="FD6709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help someone if they are struggling</a:t>
            </a:r>
          </a:p>
          <a:p>
            <a:pPr marL="864235" lvl="1" indent="-342900" algn="l" rtl="0">
              <a:spcBef>
                <a:spcPts val="0"/>
              </a:spcBef>
              <a:spcAft>
                <a:spcPts val="1200"/>
              </a:spcAft>
              <a:buClr>
                <a:srgbClr val="C30101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include someone in a game</a:t>
            </a:r>
          </a:p>
          <a:p>
            <a:pPr marL="864235" lvl="1" indent="-342900" algn="l" rtl="0">
              <a:spcBef>
                <a:spcPts val="0"/>
              </a:spcBef>
              <a:spcAft>
                <a:spcPts val="1200"/>
              </a:spcAft>
              <a:buClr>
                <a:srgbClr val="F8BD1B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</a:t>
            </a: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make a fuss if we have to work together in class</a:t>
            </a:r>
          </a:p>
          <a:p>
            <a:pPr marL="864235" lvl="1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show interest in them and make conversation</a:t>
            </a:r>
          </a:p>
        </p:txBody>
      </p:sp>
      <p:pic>
        <p:nvPicPr>
          <p:cNvPr id="4" name="Picture 3" descr="A person with capes in a circle&#10;&#10;AI-generated content may be incorrect.">
            <a:extLst>
              <a:ext uri="{FF2B5EF4-FFF2-40B4-BE49-F238E27FC236}">
                <a16:creationId xmlns:a16="http://schemas.microsoft.com/office/drawing/2014/main" id="{B26D45C9-9EEE-E53C-84A3-BD8CDDD03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412" y="3453727"/>
            <a:ext cx="1384662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021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97B5F92BCB3144A0CA7FF2D5580CFF" ma:contentTypeVersion="19" ma:contentTypeDescription="Create a new document." ma:contentTypeScope="" ma:versionID="9713b06b36fb38cde1854eb2b9977fd7">
  <xsd:schema xmlns:xsd="http://www.w3.org/2001/XMLSchema" xmlns:xs="http://www.w3.org/2001/XMLSchema" xmlns:p="http://schemas.microsoft.com/office/2006/metadata/properties" xmlns:ns2="cb5f25e9-8146-441e-9962-e7f758f21cd8" xmlns:ns3="ff3e1b09-2c06-41fe-8d44-2816cddc6aff" targetNamespace="http://schemas.microsoft.com/office/2006/metadata/properties" ma:root="true" ma:fieldsID="33ca7a98e514b69d2c3710336b53d102" ns2:_="" ns3:_="">
    <xsd:import namespace="cb5f25e9-8146-441e-9962-e7f758f21cd8"/>
    <xsd:import namespace="ff3e1b09-2c06-41fe-8d44-2816cddc6a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f25e9-8146-441e-9962-e7f758f21c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ce0a362-0f89-4526-b9eb-0d34360a21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e1b09-2c06-41fe-8d44-2816cddc6a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32105d7-9f71-456d-bec4-0a90fa4d837d}" ma:internalName="TaxCatchAll" ma:showField="CatchAllData" ma:web="ff3e1b09-2c06-41fe-8d44-2816cddc6a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3e1b09-2c06-41fe-8d44-2816cddc6aff" xsi:nil="true"/>
    <lcf76f155ced4ddcb4097134ff3c332f xmlns="cb5f25e9-8146-441e-9962-e7f758f21c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5C09D7-A87C-4E3E-92A1-C8BB0ED5EB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6BF75C-5BE5-4B68-A98B-34FD23C8FD0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2C57C91-6BB1-46BD-934F-FC3559BD6285}"/>
</file>

<file path=customXml/itemProps4.xml><?xml version="1.0" encoding="utf-8"?>
<ds:datastoreItem xmlns:ds="http://schemas.openxmlformats.org/officeDocument/2006/customXml" ds:itemID="{E9594B8D-880F-4262-B7CC-DE362B6C2C17}">
  <ds:schemaRefs>
    <ds:schemaRef ds:uri="7fbca991-f4f6-42b7-bfd1-1033b10acb93"/>
    <ds:schemaRef ds:uri="84a03b01-868f-4b48-a6e8-d5de263f19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On-screen Show (16:9)</PresentationFormat>
  <Slides>16</Slides>
  <Notes>15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Simple Light</vt:lpstr>
      <vt:lpstr>Office Theme</vt:lpstr>
      <vt:lpstr>PowerPoint Presentation</vt:lpstr>
      <vt:lpstr>This week is anti-bullying week and the  theme is ‘Power for Good’  We are going to think about… </vt:lpstr>
      <vt:lpstr>What is bullying?</vt:lpstr>
      <vt:lpstr>What is bullying?</vt:lpstr>
      <vt:lpstr>Types of Bullying</vt:lpstr>
      <vt:lpstr>Who is involved in bullying?</vt:lpstr>
      <vt:lpstr>PowerPoint Presentation</vt:lpstr>
      <vt:lpstr>PowerPoint Presentation</vt:lpstr>
      <vt:lpstr>PowerPoint Presentation</vt:lpstr>
      <vt:lpstr>How do we use our power for good even when we don’t like someone? </vt:lpstr>
      <vt:lpstr>Powers for Good - when you don’t like someone</vt:lpstr>
      <vt:lpstr>Powers for Good - when you don’t like someone</vt:lpstr>
      <vt:lpstr>PowerPoint Presentation</vt:lpstr>
      <vt:lpstr>PowerPoint Presentation</vt:lpstr>
      <vt:lpstr>PowerPoint Presentation</vt:lpstr>
      <vt:lpstr>Your Powers for Good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cp:revision>1</cp:revision>
  <dcterms:modified xsi:type="dcterms:W3CDTF">2025-11-03T11:42:46Z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0x0101000597B5F92BCB3144A0CA7FF2D5580CFF</vt:lpwstr>
  </property>
  <property fmtid="{D5CDD505-2E9C-101B-9397-08002B2CF9AE}" pid="3" name="_dlc_DocIdItemGuid">
    <vt:lpwstr>ebd652a7-37e6-4c0b-b104-073d01a9f4bc</vt:lpwstr>
  </property>
  <property fmtid="{D5CDD505-2E9C-101B-9397-08002B2CF9AE}" pid="4" name="MediaServiceImageTags">
    <vt:lpwstr/>
  </property>
</Properties>
</file>