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  <p:sldMasterId id="2147483660" r:id="rId6"/>
  </p:sldMasterIdLst>
  <p:notesMasterIdLst>
    <p:notesMasterId r:id="rId17"/>
  </p:notesMasterIdLst>
  <p:sldIdLst>
    <p:sldId id="25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</p:sldIdLst>
  <p:sldSz cx="9144000" cy="5143500" type="screen16x9"/>
  <p:notesSz cx="6858000" cy="9144000"/>
  <p:embeddedFontLst>
    <p:embeddedFont>
      <p:font typeface="Eras Bold ITC" panose="020B0907030504020204" pitchFamily="34" charset="0"/>
      <p:regular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3" roundtripDataSignature="AMtx7mgKaaCDwpnhofp33h+iNR5flkO9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101"/>
    <a:srgbClr val="4285F4"/>
    <a:srgbClr val="017CC2"/>
    <a:srgbClr val="FD6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CA820-75D3-4DD6-A828-1C6406B5ED9F}" v="1" dt="2025-11-03T12:56:34.693"/>
    <p1510:client id="{A77B2EB0-05A7-C648-B471-11D7AE012571}" v="346" dt="2025-11-03T10:46:26.243"/>
    <p1510:client id="{C6A12DBA-90D8-480D-B574-B2099CF5F973}" v="381" dt="2025-11-03T11:43:47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9" Type="http://schemas.microsoft.com/office/2015/10/relationships/revisionInfo" Target="revisionInfo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ds Up Kids Operations" userId="bb28b537-97a0-45b9-b17f-35ca330f4550" providerId="ADAL" clId="{7A2FB30B-3C85-4DEB-8FDD-648D8F77C7DC}"/>
    <pc:docChg chg="modSld">
      <pc:chgData name="Heads Up Kids Operations" userId="bb28b537-97a0-45b9-b17f-35ca330f4550" providerId="ADAL" clId="{7A2FB30B-3C85-4DEB-8FDD-648D8F77C7DC}" dt="2025-11-03T12:56:54.617" v="0" actId="27107"/>
      <pc:docMkLst>
        <pc:docMk/>
      </pc:docMkLst>
      <pc:sldChg chg="modSp mod">
        <pc:chgData name="Heads Up Kids Operations" userId="bb28b537-97a0-45b9-b17f-35ca330f4550" providerId="ADAL" clId="{7A2FB30B-3C85-4DEB-8FDD-648D8F77C7DC}" dt="2025-11-03T12:56:54.617" v="0" actId="27107"/>
        <pc:sldMkLst>
          <pc:docMk/>
          <pc:sldMk cId="75743689" sldId="288"/>
        </pc:sldMkLst>
        <pc:spChg chg="mod">
          <ac:chgData name="Heads Up Kids Operations" userId="bb28b537-97a0-45b9-b17f-35ca330f4550" providerId="ADAL" clId="{7A2FB30B-3C85-4DEB-8FDD-648D8F77C7DC}" dt="2025-11-03T12:56:54.617" v="0" actId="27107"/>
          <ac:spMkLst>
            <pc:docMk/>
            <pc:sldMk cId="75743689" sldId="288"/>
            <ac:spMk id="3" creationId="{D7E63A7F-B3C7-6046-FB5E-C995A8F65562}"/>
          </ac:spMkLst>
        </pc:spChg>
      </pc:sldChg>
    </pc:docChg>
  </pc:docChgLst>
  <pc:docChgLst>
    <pc:chgData name="Claire Godley" userId="b5d6371e-73e7-4e65-8d50-b6c52f211c63" providerId="ADAL" clId="{B72FEA9A-5013-4593-8EC5-CD4C7333B8F4}"/>
    <pc:docChg chg="undo custSel mod addSld delSld modSld">
      <pc:chgData name="Claire Godley" userId="b5d6371e-73e7-4e65-8d50-b6c52f211c63" providerId="ADAL" clId="{B72FEA9A-5013-4593-8EC5-CD4C7333B8F4}" dt="2025-11-03T11:43:47.807" v="1787"/>
      <pc:docMkLst>
        <pc:docMk/>
      </pc:docMkLst>
      <pc:sldChg chg="addSp delSp modSp mod">
        <pc:chgData name="Claire Godley" userId="b5d6371e-73e7-4e65-8d50-b6c52f211c63" providerId="ADAL" clId="{B72FEA9A-5013-4593-8EC5-CD4C7333B8F4}" dt="2025-11-03T10:08:56.464" v="1468" actId="962"/>
        <pc:sldMkLst>
          <pc:docMk/>
          <pc:sldMk cId="0" sldId="256"/>
        </pc:sldMkLst>
        <pc:spChg chg="add del">
          <ac:chgData name="Claire Godley" userId="b5d6371e-73e7-4e65-8d50-b6c52f211c63" providerId="ADAL" clId="{B72FEA9A-5013-4593-8EC5-CD4C7333B8F4}" dt="2025-11-02T12:14:45.015" v="1151" actId="22"/>
          <ac:spMkLst>
            <pc:docMk/>
            <pc:sldMk cId="0" sldId="256"/>
            <ac:spMk id="3" creationId="{C1C6F55E-4C2C-D9D9-A0FB-ADC7F246B7F4}"/>
          </ac:spMkLst>
        </pc:spChg>
        <pc:spChg chg="add del">
          <ac:chgData name="Claire Godley" userId="b5d6371e-73e7-4e65-8d50-b6c52f211c63" providerId="ADAL" clId="{B72FEA9A-5013-4593-8EC5-CD4C7333B8F4}" dt="2025-11-02T12:14:48.496" v="1153" actId="22"/>
          <ac:spMkLst>
            <pc:docMk/>
            <pc:sldMk cId="0" sldId="256"/>
            <ac:spMk id="5" creationId="{CD340265-0193-4C11-8541-4D5241F5EDC6}"/>
          </ac:spMkLst>
        </pc:spChg>
        <pc:picChg chg="add mod">
          <ac:chgData name="Claire Godley" userId="b5d6371e-73e7-4e65-8d50-b6c52f211c63" providerId="ADAL" clId="{B72FEA9A-5013-4593-8EC5-CD4C7333B8F4}" dt="2025-11-03T10:08:56.464" v="1468" actId="962"/>
          <ac:picMkLst>
            <pc:docMk/>
            <pc:sldMk cId="0" sldId="256"/>
            <ac:picMk id="3" creationId="{53D7A78D-29F4-5021-DB63-E633230FD015}"/>
          </ac:picMkLst>
        </pc:picChg>
        <pc:picChg chg="add">
          <ac:chgData name="Claire Godley" userId="b5d6371e-73e7-4e65-8d50-b6c52f211c63" providerId="ADAL" clId="{B72FEA9A-5013-4593-8EC5-CD4C7333B8F4}" dt="2025-11-02T12:15:11.217" v="1156"/>
          <ac:picMkLst>
            <pc:docMk/>
            <pc:sldMk cId="0" sldId="256"/>
            <ac:picMk id="6" creationId="{88525DBC-F187-151F-E46D-FEB8E116BA49}"/>
          </ac:picMkLst>
        </pc:picChg>
        <pc:picChg chg="add">
          <ac:chgData name="Claire Godley" userId="b5d6371e-73e7-4e65-8d50-b6c52f211c63" providerId="ADAL" clId="{B72FEA9A-5013-4593-8EC5-CD4C7333B8F4}" dt="2025-11-02T12:15:19.163" v="1157"/>
          <ac:picMkLst>
            <pc:docMk/>
            <pc:sldMk cId="0" sldId="256"/>
            <ac:picMk id="7" creationId="{54EA88B9-B600-D84E-04B9-988136D4611A}"/>
          </ac:picMkLst>
        </pc:picChg>
        <pc:picChg chg="add">
          <ac:chgData name="Claire Godley" userId="b5d6371e-73e7-4e65-8d50-b6c52f211c63" providerId="ADAL" clId="{B72FEA9A-5013-4593-8EC5-CD4C7333B8F4}" dt="2025-11-02T12:15:56.380" v="1158"/>
          <ac:picMkLst>
            <pc:docMk/>
            <pc:sldMk cId="0" sldId="256"/>
            <ac:picMk id="8" creationId="{7157B93D-E307-C4F7-BBEE-4DDA6F46966E}"/>
          </ac:picMkLst>
        </pc:picChg>
        <pc:picChg chg="add del mod">
          <ac:chgData name="Claire Godley" userId="b5d6371e-73e7-4e65-8d50-b6c52f211c63" providerId="ADAL" clId="{B72FEA9A-5013-4593-8EC5-CD4C7333B8F4}" dt="2025-11-03T10:08:53.581" v="1465" actId="478"/>
          <ac:picMkLst>
            <pc:docMk/>
            <pc:sldMk cId="0" sldId="256"/>
            <ac:picMk id="10" creationId="{34AADD54-31F5-F3DA-78B3-BE387B7CB72E}"/>
          </ac:picMkLst>
        </pc:picChg>
      </pc:sldChg>
      <pc:sldChg chg="addSp modSp del mod">
        <pc:chgData name="Claire Godley" userId="b5d6371e-73e7-4e65-8d50-b6c52f211c63" providerId="ADAL" clId="{B72FEA9A-5013-4593-8EC5-CD4C7333B8F4}" dt="2025-11-02T12:43:50.447" v="1263" actId="47"/>
        <pc:sldMkLst>
          <pc:docMk/>
          <pc:sldMk cId="0" sldId="257"/>
        </pc:sldMkLst>
        <pc:picChg chg="add">
          <ac:chgData name="Claire Godley" userId="b5d6371e-73e7-4e65-8d50-b6c52f211c63" providerId="ADAL" clId="{B72FEA9A-5013-4593-8EC5-CD4C7333B8F4}" dt="2025-11-02T12:16:33.293" v="1161"/>
          <ac:picMkLst>
            <pc:docMk/>
            <pc:sldMk cId="0" sldId="257"/>
            <ac:picMk id="2" creationId="{3CBC433B-A05F-E243-A3D7-A40D693D3083}"/>
          </ac:picMkLst>
        </pc:picChg>
      </pc:sldChg>
      <pc:sldChg chg="modSp del mod">
        <pc:chgData name="Claire Godley" userId="b5d6371e-73e7-4e65-8d50-b6c52f211c63" providerId="ADAL" clId="{B72FEA9A-5013-4593-8EC5-CD4C7333B8F4}" dt="2025-11-02T12:43:50.447" v="1263" actId="47"/>
        <pc:sldMkLst>
          <pc:docMk/>
          <pc:sldMk cId="0" sldId="258"/>
        </pc:sldMkLst>
      </pc:sldChg>
      <pc:sldChg chg="modSp del mod">
        <pc:chgData name="Claire Godley" userId="b5d6371e-73e7-4e65-8d50-b6c52f211c63" providerId="ADAL" clId="{B72FEA9A-5013-4593-8EC5-CD4C7333B8F4}" dt="2025-11-02T12:43:50.447" v="1263" actId="47"/>
        <pc:sldMkLst>
          <pc:docMk/>
          <pc:sldMk cId="0" sldId="259"/>
        </pc:sldMkLst>
      </pc:sldChg>
      <pc:sldChg chg="del">
        <pc:chgData name="Claire Godley" userId="b5d6371e-73e7-4e65-8d50-b6c52f211c63" providerId="ADAL" clId="{B72FEA9A-5013-4593-8EC5-CD4C7333B8F4}" dt="2025-11-02T12:43:50.447" v="1263" actId="47"/>
        <pc:sldMkLst>
          <pc:docMk/>
          <pc:sldMk cId="0" sldId="260"/>
        </pc:sldMkLst>
      </pc:sldChg>
      <pc:sldChg chg="del">
        <pc:chgData name="Claire Godley" userId="b5d6371e-73e7-4e65-8d50-b6c52f211c63" providerId="ADAL" clId="{B72FEA9A-5013-4593-8EC5-CD4C7333B8F4}" dt="2025-11-02T12:43:50.447" v="1263" actId="47"/>
        <pc:sldMkLst>
          <pc:docMk/>
          <pc:sldMk cId="0" sldId="261"/>
        </pc:sldMkLst>
      </pc:sldChg>
      <pc:sldChg chg="modSp del mod">
        <pc:chgData name="Claire Godley" userId="b5d6371e-73e7-4e65-8d50-b6c52f211c63" providerId="ADAL" clId="{B72FEA9A-5013-4593-8EC5-CD4C7333B8F4}" dt="2025-11-02T12:43:50.447" v="1263" actId="47"/>
        <pc:sldMkLst>
          <pc:docMk/>
          <pc:sldMk cId="0" sldId="263"/>
        </pc:sldMkLst>
      </pc:sldChg>
      <pc:sldChg chg="addSp delSp modSp new del mod setBg">
        <pc:chgData name="Claire Godley" userId="b5d6371e-73e7-4e65-8d50-b6c52f211c63" providerId="ADAL" clId="{B72FEA9A-5013-4593-8EC5-CD4C7333B8F4}" dt="2025-11-02T12:43:50.447" v="1263" actId="47"/>
        <pc:sldMkLst>
          <pc:docMk/>
          <pc:sldMk cId="3162973580" sldId="266"/>
        </pc:sldMkLst>
      </pc:sldChg>
      <pc:sldChg chg="modSp new del mod setBg">
        <pc:chgData name="Claire Godley" userId="b5d6371e-73e7-4e65-8d50-b6c52f211c63" providerId="ADAL" clId="{B72FEA9A-5013-4593-8EC5-CD4C7333B8F4}" dt="2025-11-02T12:43:50.447" v="1263" actId="47"/>
        <pc:sldMkLst>
          <pc:docMk/>
          <pc:sldMk cId="2774473948" sldId="267"/>
        </pc:sldMkLst>
        <pc:spChg chg="mod">
          <ac:chgData name="Claire Godley" userId="b5d6371e-73e7-4e65-8d50-b6c52f211c63" providerId="ADAL" clId="{B72FEA9A-5013-4593-8EC5-CD4C7333B8F4}" dt="2025-11-02T12:17:37.559" v="1162" actId="20577"/>
          <ac:spMkLst>
            <pc:docMk/>
            <pc:sldMk cId="2774473948" sldId="267"/>
            <ac:spMk id="3" creationId="{66AF6FD6-2213-6265-E7BC-61789E75D3AD}"/>
          </ac:spMkLst>
        </pc:spChg>
      </pc:sldChg>
      <pc:sldChg chg="add del">
        <pc:chgData name="Claire Godley" userId="b5d6371e-73e7-4e65-8d50-b6c52f211c63" providerId="ADAL" clId="{B72FEA9A-5013-4593-8EC5-CD4C7333B8F4}" dt="2025-11-02T12:23:02.077" v="1165" actId="47"/>
        <pc:sldMkLst>
          <pc:docMk/>
          <pc:sldMk cId="3689588692" sldId="287"/>
        </pc:sldMkLst>
      </pc:sldChg>
      <pc:sldChg chg="addSp delSp modSp add del mod setBg">
        <pc:chgData name="Claire Godley" userId="b5d6371e-73e7-4e65-8d50-b6c52f211c63" providerId="ADAL" clId="{B72FEA9A-5013-4593-8EC5-CD4C7333B8F4}" dt="2025-11-03T10:14:15.608" v="1484" actId="12"/>
        <pc:sldMkLst>
          <pc:docMk/>
          <pc:sldMk cId="75743689" sldId="288"/>
        </pc:sldMkLst>
        <pc:spChg chg="del">
          <ac:chgData name="Claire Godley" userId="b5d6371e-73e7-4e65-8d50-b6c52f211c63" providerId="ADAL" clId="{B72FEA9A-5013-4593-8EC5-CD4C7333B8F4}" dt="2025-11-02T12:24:13.770" v="1169" actId="478"/>
          <ac:spMkLst>
            <pc:docMk/>
            <pc:sldMk cId="75743689" sldId="288"/>
            <ac:spMk id="2" creationId="{97BD63E7-057A-4984-FA3A-5DF909067EEB}"/>
          </ac:spMkLst>
        </pc:spChg>
        <pc:spChg chg="add mod">
          <ac:chgData name="Claire Godley" userId="b5d6371e-73e7-4e65-8d50-b6c52f211c63" providerId="ADAL" clId="{B72FEA9A-5013-4593-8EC5-CD4C7333B8F4}" dt="2025-11-03T10:13:45.758" v="1481" actId="14100"/>
          <ac:spMkLst>
            <pc:docMk/>
            <pc:sldMk cId="75743689" sldId="288"/>
            <ac:spMk id="3" creationId="{D7E63A7F-B3C7-6046-FB5E-C995A8F65562}"/>
          </ac:spMkLst>
        </pc:spChg>
        <pc:spChg chg="add del mod">
          <ac:chgData name="Claire Godley" userId="b5d6371e-73e7-4e65-8d50-b6c52f211c63" providerId="ADAL" clId="{B72FEA9A-5013-4593-8EC5-CD4C7333B8F4}" dt="2025-11-02T12:24:06.037" v="1168" actId="478"/>
          <ac:spMkLst>
            <pc:docMk/>
            <pc:sldMk cId="75743689" sldId="288"/>
            <ac:spMk id="4" creationId="{561BA923-4C8A-238A-6FB5-21DB3CBAD270}"/>
          </ac:spMkLst>
        </pc:spChg>
        <pc:spChg chg="add mod">
          <ac:chgData name="Claire Godley" userId="b5d6371e-73e7-4e65-8d50-b6c52f211c63" providerId="ADAL" clId="{B72FEA9A-5013-4593-8EC5-CD4C7333B8F4}" dt="2025-11-03T10:14:15.608" v="1484" actId="12"/>
          <ac:spMkLst>
            <pc:docMk/>
            <pc:sldMk cId="75743689" sldId="288"/>
            <ac:spMk id="5" creationId="{5C361450-C093-A75C-A1C3-38E7039B4533}"/>
          </ac:spMkLst>
        </pc:spChg>
      </pc:sldChg>
      <pc:sldChg chg="addSp delSp modSp add del mod setBg">
        <pc:chgData name="Claire Godley" userId="b5d6371e-73e7-4e65-8d50-b6c52f211c63" providerId="ADAL" clId="{B72FEA9A-5013-4593-8EC5-CD4C7333B8F4}" dt="2025-11-03T10:59:04.586" v="1609" actId="14100"/>
        <pc:sldMkLst>
          <pc:docMk/>
          <pc:sldMk cId="3081533874" sldId="289"/>
        </pc:sldMkLst>
        <pc:spChg chg="add mod">
          <ac:chgData name="Claire Godley" userId="b5d6371e-73e7-4e65-8d50-b6c52f211c63" providerId="ADAL" clId="{B72FEA9A-5013-4593-8EC5-CD4C7333B8F4}" dt="2025-11-03T10:16:47.571" v="1492" actId="207"/>
          <ac:spMkLst>
            <pc:docMk/>
            <pc:sldMk cId="3081533874" sldId="289"/>
            <ac:spMk id="2" creationId="{69CF132D-47BC-606A-F5CB-62DDCF4D3260}"/>
          </ac:spMkLst>
        </pc:spChg>
        <pc:spChg chg="add mod">
          <ac:chgData name="Claire Godley" userId="b5d6371e-73e7-4e65-8d50-b6c52f211c63" providerId="ADAL" clId="{B72FEA9A-5013-4593-8EC5-CD4C7333B8F4}" dt="2025-11-03T10:16:32.551" v="1490" actId="207"/>
          <ac:spMkLst>
            <pc:docMk/>
            <pc:sldMk cId="3081533874" sldId="289"/>
            <ac:spMk id="3" creationId="{0726823D-6EEE-9ED0-8E34-12CC7FBF0810}"/>
          </ac:spMkLst>
        </pc:spChg>
        <pc:spChg chg="add mod">
          <ac:chgData name="Claire Godley" userId="b5d6371e-73e7-4e65-8d50-b6c52f211c63" providerId="ADAL" clId="{B72FEA9A-5013-4593-8EC5-CD4C7333B8F4}" dt="2025-11-03T10:16:23.559" v="1489" actId="207"/>
          <ac:spMkLst>
            <pc:docMk/>
            <pc:sldMk cId="3081533874" sldId="289"/>
            <ac:spMk id="4" creationId="{2DA8C159-9239-FBF5-181B-B63F2255BC99}"/>
          </ac:spMkLst>
        </pc:spChg>
        <pc:spChg chg="add mod">
          <ac:chgData name="Claire Godley" userId="b5d6371e-73e7-4e65-8d50-b6c52f211c63" providerId="ADAL" clId="{B72FEA9A-5013-4593-8EC5-CD4C7333B8F4}" dt="2025-11-03T10:16:06.420" v="1486" actId="1076"/>
          <ac:spMkLst>
            <pc:docMk/>
            <pc:sldMk cId="3081533874" sldId="289"/>
            <ac:spMk id="5" creationId="{89A035FB-4D04-B2D5-D2CC-8863EC44DA9B}"/>
          </ac:spMkLst>
        </pc:spChg>
        <pc:spChg chg="add">
          <ac:chgData name="Claire Godley" userId="b5d6371e-73e7-4e65-8d50-b6c52f211c63" providerId="ADAL" clId="{B72FEA9A-5013-4593-8EC5-CD4C7333B8F4}" dt="2025-11-02T12:50:11.860" v="1281" actId="22"/>
          <ac:spMkLst>
            <pc:docMk/>
            <pc:sldMk cId="3081533874" sldId="289"/>
            <ac:spMk id="8" creationId="{F264F144-1AB1-9961-8204-38AF40FA3344}"/>
          </ac:spMkLst>
        </pc:spChg>
        <pc:picChg chg="add del mod">
          <ac:chgData name="Claire Godley" userId="b5d6371e-73e7-4e65-8d50-b6c52f211c63" providerId="ADAL" clId="{B72FEA9A-5013-4593-8EC5-CD4C7333B8F4}" dt="2025-11-03T10:09:13.871" v="1469" actId="478"/>
          <ac:picMkLst>
            <pc:docMk/>
            <pc:sldMk cId="3081533874" sldId="289"/>
            <ac:picMk id="6" creationId="{66D68A34-6689-F65D-FCEF-F0CC3E3C375B}"/>
          </ac:picMkLst>
        </pc:picChg>
        <pc:picChg chg="add mod">
          <ac:chgData name="Claire Godley" userId="b5d6371e-73e7-4e65-8d50-b6c52f211c63" providerId="ADAL" clId="{B72FEA9A-5013-4593-8EC5-CD4C7333B8F4}" dt="2025-11-03T10:59:00.932" v="1608" actId="14100"/>
          <ac:picMkLst>
            <pc:docMk/>
            <pc:sldMk cId="3081533874" sldId="289"/>
            <ac:picMk id="9" creationId="{D6D87B75-A223-F320-6BEC-B919BDA53255}"/>
          </ac:picMkLst>
        </pc:picChg>
        <pc:picChg chg="add mod">
          <ac:chgData name="Claire Godley" userId="b5d6371e-73e7-4e65-8d50-b6c52f211c63" providerId="ADAL" clId="{B72FEA9A-5013-4593-8EC5-CD4C7333B8F4}" dt="2025-11-03T10:59:04.586" v="1609" actId="14100"/>
          <ac:picMkLst>
            <pc:docMk/>
            <pc:sldMk cId="3081533874" sldId="289"/>
            <ac:picMk id="10" creationId="{02D86FF9-FC11-B39F-6242-852F93483EB2}"/>
          </ac:picMkLst>
        </pc:picChg>
      </pc:sldChg>
      <pc:sldChg chg="addSp delSp modSp add del mod setBg">
        <pc:chgData name="Claire Godley" userId="b5d6371e-73e7-4e65-8d50-b6c52f211c63" providerId="ADAL" clId="{B72FEA9A-5013-4593-8EC5-CD4C7333B8F4}" dt="2025-11-03T10:20:17.456" v="1502" actId="1076"/>
        <pc:sldMkLst>
          <pc:docMk/>
          <pc:sldMk cId="2323723924" sldId="290"/>
        </pc:sldMkLst>
        <pc:spChg chg="add mod">
          <ac:chgData name="Claire Godley" userId="b5d6371e-73e7-4e65-8d50-b6c52f211c63" providerId="ADAL" clId="{B72FEA9A-5013-4593-8EC5-CD4C7333B8F4}" dt="2025-11-02T12:26:26.883" v="1174"/>
          <ac:spMkLst>
            <pc:docMk/>
            <pc:sldMk cId="2323723924" sldId="290"/>
            <ac:spMk id="2" creationId="{684B8169-B483-BD08-869B-BC9565B274C6}"/>
          </ac:spMkLst>
        </pc:spChg>
        <pc:spChg chg="add mod">
          <ac:chgData name="Claire Godley" userId="b5d6371e-73e7-4e65-8d50-b6c52f211c63" providerId="ADAL" clId="{B72FEA9A-5013-4593-8EC5-CD4C7333B8F4}" dt="2025-11-02T12:46:55.116" v="1274" actId="1076"/>
          <ac:spMkLst>
            <pc:docMk/>
            <pc:sldMk cId="2323723924" sldId="290"/>
            <ac:spMk id="3" creationId="{AB519A5F-528B-AD9A-23D1-E51AB32AD219}"/>
          </ac:spMkLst>
        </pc:spChg>
        <pc:spChg chg="add mod">
          <ac:chgData name="Claire Godley" userId="b5d6371e-73e7-4e65-8d50-b6c52f211c63" providerId="ADAL" clId="{B72FEA9A-5013-4593-8EC5-CD4C7333B8F4}" dt="2025-11-02T12:46:48.576" v="1273" actId="1076"/>
          <ac:spMkLst>
            <pc:docMk/>
            <pc:sldMk cId="2323723924" sldId="290"/>
            <ac:spMk id="4" creationId="{E8E8308B-41F7-7C0E-2467-0152F4F6EE7D}"/>
          </ac:spMkLst>
        </pc:spChg>
        <pc:picChg chg="add del mod">
          <ac:chgData name="Claire Godley" userId="b5d6371e-73e7-4e65-8d50-b6c52f211c63" providerId="ADAL" clId="{B72FEA9A-5013-4593-8EC5-CD4C7333B8F4}" dt="2025-11-03T10:18:48.295" v="1499" actId="478"/>
          <ac:picMkLst>
            <pc:docMk/>
            <pc:sldMk cId="2323723924" sldId="290"/>
            <ac:picMk id="5" creationId="{9F26AD0A-AA04-EC85-0A85-B2C489FB77DB}"/>
          </ac:picMkLst>
        </pc:picChg>
        <pc:picChg chg="add mod">
          <ac:chgData name="Claire Godley" userId="b5d6371e-73e7-4e65-8d50-b6c52f211c63" providerId="ADAL" clId="{B72FEA9A-5013-4593-8EC5-CD4C7333B8F4}" dt="2025-11-03T10:20:17.456" v="1502" actId="1076"/>
          <ac:picMkLst>
            <pc:docMk/>
            <pc:sldMk cId="2323723924" sldId="290"/>
            <ac:picMk id="7" creationId="{41B1E205-C07E-BC0E-AA27-D18D05800A06}"/>
          </ac:picMkLst>
        </pc:picChg>
      </pc:sldChg>
      <pc:sldChg chg="addSp delSp modSp add del mod setBg">
        <pc:chgData name="Claire Godley" userId="b5d6371e-73e7-4e65-8d50-b6c52f211c63" providerId="ADAL" clId="{B72FEA9A-5013-4593-8EC5-CD4C7333B8F4}" dt="2025-11-03T10:41:20.542" v="1546" actId="1076"/>
        <pc:sldMkLst>
          <pc:docMk/>
          <pc:sldMk cId="1124630345" sldId="291"/>
        </pc:sldMkLst>
        <pc:spChg chg="add mod">
          <ac:chgData name="Claire Godley" userId="b5d6371e-73e7-4e65-8d50-b6c52f211c63" providerId="ADAL" clId="{B72FEA9A-5013-4593-8EC5-CD4C7333B8F4}" dt="2025-11-02T12:55:02.251" v="1319" actId="1076"/>
          <ac:spMkLst>
            <pc:docMk/>
            <pc:sldMk cId="1124630345" sldId="291"/>
            <ac:spMk id="2" creationId="{04848E39-501C-F277-B995-7B7C2C470A1E}"/>
          </ac:spMkLst>
        </pc:spChg>
        <pc:spChg chg="add mod">
          <ac:chgData name="Claire Godley" userId="b5d6371e-73e7-4e65-8d50-b6c52f211c63" providerId="ADAL" clId="{B72FEA9A-5013-4593-8EC5-CD4C7333B8F4}" dt="2025-11-02T12:52:15.961" v="1297" actId="403"/>
          <ac:spMkLst>
            <pc:docMk/>
            <pc:sldMk cId="1124630345" sldId="291"/>
            <ac:spMk id="3" creationId="{4108D0D7-C010-E27F-DE66-0690E239DE93}"/>
          </ac:spMkLst>
        </pc:spChg>
        <pc:spChg chg="add mod">
          <ac:chgData name="Claire Godley" userId="b5d6371e-73e7-4e65-8d50-b6c52f211c63" providerId="ADAL" clId="{B72FEA9A-5013-4593-8EC5-CD4C7333B8F4}" dt="2025-11-03T10:41:14.659" v="1544" actId="1076"/>
          <ac:spMkLst>
            <pc:docMk/>
            <pc:sldMk cId="1124630345" sldId="291"/>
            <ac:spMk id="4" creationId="{D4C2ED00-9974-CF50-4F6E-6241550ED177}"/>
          </ac:spMkLst>
        </pc:spChg>
        <pc:spChg chg="add mod">
          <ac:chgData name="Claire Godley" userId="b5d6371e-73e7-4e65-8d50-b6c52f211c63" providerId="ADAL" clId="{B72FEA9A-5013-4593-8EC5-CD4C7333B8F4}" dt="2025-11-03T10:41:10.732" v="1543" actId="1076"/>
          <ac:spMkLst>
            <pc:docMk/>
            <pc:sldMk cId="1124630345" sldId="291"/>
            <ac:spMk id="5" creationId="{04975409-91CE-FA5D-5A20-3715AFD647A7}"/>
          </ac:spMkLst>
        </pc:spChg>
        <pc:spChg chg="add mod">
          <ac:chgData name="Claire Godley" userId="b5d6371e-73e7-4e65-8d50-b6c52f211c63" providerId="ADAL" clId="{B72FEA9A-5013-4593-8EC5-CD4C7333B8F4}" dt="2025-11-02T12:26:50.982" v="1177" actId="27636"/>
          <ac:spMkLst>
            <pc:docMk/>
            <pc:sldMk cId="1124630345" sldId="291"/>
            <ac:spMk id="6" creationId="{3E71672C-9599-7D29-8327-CA1579325BEE}"/>
          </ac:spMkLst>
        </pc:spChg>
        <pc:spChg chg="del">
          <ac:chgData name="Claire Godley" userId="b5d6371e-73e7-4e65-8d50-b6c52f211c63" providerId="ADAL" clId="{B72FEA9A-5013-4593-8EC5-CD4C7333B8F4}" dt="2025-11-02T12:31:49.265" v="1183" actId="478"/>
          <ac:spMkLst>
            <pc:docMk/>
            <pc:sldMk cId="1124630345" sldId="291"/>
            <ac:spMk id="9" creationId="{AED244FB-78C2-90F0-3613-005441286EF9}"/>
          </ac:spMkLst>
        </pc:spChg>
        <pc:spChg chg="del">
          <ac:chgData name="Claire Godley" userId="b5d6371e-73e7-4e65-8d50-b6c52f211c63" providerId="ADAL" clId="{B72FEA9A-5013-4593-8EC5-CD4C7333B8F4}" dt="2025-11-02T12:26:53.878" v="1178" actId="478"/>
          <ac:spMkLst>
            <pc:docMk/>
            <pc:sldMk cId="1124630345" sldId="291"/>
            <ac:spMk id="11" creationId="{3ECC779C-B56B-D48E-6E38-BC693F796C42}"/>
          </ac:spMkLst>
        </pc:spChg>
        <pc:picChg chg="add del mod">
          <ac:chgData name="Claire Godley" userId="b5d6371e-73e7-4e65-8d50-b6c52f211c63" providerId="ADAL" clId="{B72FEA9A-5013-4593-8EC5-CD4C7333B8F4}" dt="2025-11-03T10:27:58.256" v="1503" actId="478"/>
          <ac:picMkLst>
            <pc:docMk/>
            <pc:sldMk cId="1124630345" sldId="291"/>
            <ac:picMk id="7" creationId="{0AC22D27-20D8-6F5D-480A-4657B51E57B2}"/>
          </ac:picMkLst>
        </pc:picChg>
        <pc:picChg chg="add del mod">
          <ac:chgData name="Claire Godley" userId="b5d6371e-73e7-4e65-8d50-b6c52f211c63" providerId="ADAL" clId="{B72FEA9A-5013-4593-8EC5-CD4C7333B8F4}" dt="2025-11-03T10:39:16.387" v="1527" actId="478"/>
          <ac:picMkLst>
            <pc:docMk/>
            <pc:sldMk cId="1124630345" sldId="291"/>
            <ac:picMk id="8" creationId="{29F65C4D-F4F9-A53F-7888-5C5599FD9C9F}"/>
          </ac:picMkLst>
        </pc:picChg>
        <pc:picChg chg="add del mod">
          <ac:chgData name="Claire Godley" userId="b5d6371e-73e7-4e65-8d50-b6c52f211c63" providerId="ADAL" clId="{B72FEA9A-5013-4593-8EC5-CD4C7333B8F4}" dt="2025-11-03T10:35:04.723" v="1514" actId="478"/>
          <ac:picMkLst>
            <pc:docMk/>
            <pc:sldMk cId="1124630345" sldId="291"/>
            <ac:picMk id="10" creationId="{3B0D7301-40B6-B573-EE54-800CF761C4A8}"/>
          </ac:picMkLst>
        </pc:picChg>
        <pc:picChg chg="add mod">
          <ac:chgData name="Claire Godley" userId="b5d6371e-73e7-4e65-8d50-b6c52f211c63" providerId="ADAL" clId="{B72FEA9A-5013-4593-8EC5-CD4C7333B8F4}" dt="2025-11-03T10:41:16.636" v="1545" actId="1076"/>
          <ac:picMkLst>
            <pc:docMk/>
            <pc:sldMk cId="1124630345" sldId="291"/>
            <ac:picMk id="11" creationId="{76A6693C-0C2F-ED74-6453-588C689194FE}"/>
          </ac:picMkLst>
        </pc:picChg>
        <pc:picChg chg="add del mod">
          <ac:chgData name="Claire Godley" userId="b5d6371e-73e7-4e65-8d50-b6c52f211c63" providerId="ADAL" clId="{B72FEA9A-5013-4593-8EC5-CD4C7333B8F4}" dt="2025-11-03T10:40:54.168" v="1537" actId="478"/>
          <ac:picMkLst>
            <pc:docMk/>
            <pc:sldMk cId="1124630345" sldId="291"/>
            <ac:picMk id="12" creationId="{EF6A1073-D6FB-CBAC-734F-969C31AD3FFD}"/>
          </ac:picMkLst>
        </pc:picChg>
        <pc:picChg chg="add mod">
          <ac:chgData name="Claire Godley" userId="b5d6371e-73e7-4e65-8d50-b6c52f211c63" providerId="ADAL" clId="{B72FEA9A-5013-4593-8EC5-CD4C7333B8F4}" dt="2025-11-03T10:35:33.773" v="1524" actId="1076"/>
          <ac:picMkLst>
            <pc:docMk/>
            <pc:sldMk cId="1124630345" sldId="291"/>
            <ac:picMk id="14" creationId="{DC68622D-8F5E-7784-E386-CDCA65A5BB33}"/>
          </ac:picMkLst>
        </pc:picChg>
        <pc:picChg chg="add del">
          <ac:chgData name="Claire Godley" userId="b5d6371e-73e7-4e65-8d50-b6c52f211c63" providerId="ADAL" clId="{B72FEA9A-5013-4593-8EC5-CD4C7333B8F4}" dt="2025-11-02T12:29:02.418" v="1181" actId="22"/>
          <ac:picMkLst>
            <pc:docMk/>
            <pc:sldMk cId="1124630345" sldId="291"/>
            <ac:picMk id="14" creationId="{E108EFC2-4056-9185-067E-F62293B8A85B}"/>
          </ac:picMkLst>
        </pc:picChg>
        <pc:picChg chg="add mod">
          <ac:chgData name="Claire Godley" userId="b5d6371e-73e7-4e65-8d50-b6c52f211c63" providerId="ADAL" clId="{B72FEA9A-5013-4593-8EC5-CD4C7333B8F4}" dt="2025-11-03T10:39:40.613" v="1536" actId="1076"/>
          <ac:picMkLst>
            <pc:docMk/>
            <pc:sldMk cId="1124630345" sldId="291"/>
            <ac:picMk id="16" creationId="{813185AC-1B79-81B2-073D-683D4CE0D011}"/>
          </ac:picMkLst>
        </pc:picChg>
        <pc:picChg chg="add mod">
          <ac:chgData name="Claire Godley" userId="b5d6371e-73e7-4e65-8d50-b6c52f211c63" providerId="ADAL" clId="{B72FEA9A-5013-4593-8EC5-CD4C7333B8F4}" dt="2025-11-03T10:41:20.542" v="1546" actId="1076"/>
          <ac:picMkLst>
            <pc:docMk/>
            <pc:sldMk cId="1124630345" sldId="291"/>
            <ac:picMk id="18" creationId="{B222BA42-3EC6-41BC-4F2A-957D09CD2D0B}"/>
          </ac:picMkLst>
        </pc:picChg>
      </pc:sldChg>
      <pc:sldChg chg="addSp delSp modSp add mod setBg">
        <pc:chgData name="Claire Godley" userId="b5d6371e-73e7-4e65-8d50-b6c52f211c63" providerId="ADAL" clId="{B72FEA9A-5013-4593-8EC5-CD4C7333B8F4}" dt="2025-11-03T10:49:55.249" v="1562" actId="1076"/>
        <pc:sldMkLst>
          <pc:docMk/>
          <pc:sldMk cId="3764560708" sldId="292"/>
        </pc:sldMkLst>
        <pc:spChg chg="del">
          <ac:chgData name="Claire Godley" userId="b5d6371e-73e7-4e65-8d50-b6c52f211c63" providerId="ADAL" clId="{B72FEA9A-5013-4593-8EC5-CD4C7333B8F4}" dt="2025-11-02T12:34:58.506" v="1186" actId="478"/>
          <ac:spMkLst>
            <pc:docMk/>
            <pc:sldMk cId="3764560708" sldId="292"/>
            <ac:spMk id="2" creationId="{97BD63E7-057A-4984-FA3A-5DF909067EEB}"/>
          </ac:spMkLst>
        </pc:spChg>
        <pc:spChg chg="add mod">
          <ac:chgData name="Claire Godley" userId="b5d6371e-73e7-4e65-8d50-b6c52f211c63" providerId="ADAL" clId="{B72FEA9A-5013-4593-8EC5-CD4C7333B8F4}" dt="2025-11-02T12:34:56.619" v="1185" actId="1076"/>
          <ac:spMkLst>
            <pc:docMk/>
            <pc:sldMk cId="3764560708" sldId="292"/>
            <ac:spMk id="3" creationId="{1D6BC809-794A-CA05-90B9-03EF39DFA5F0}"/>
          </ac:spMkLst>
        </pc:spChg>
        <pc:spChg chg="add mod">
          <ac:chgData name="Claire Godley" userId="b5d6371e-73e7-4e65-8d50-b6c52f211c63" providerId="ADAL" clId="{B72FEA9A-5013-4593-8EC5-CD4C7333B8F4}" dt="2025-11-02T12:35:09.062" v="1258" actId="1035"/>
          <ac:spMkLst>
            <pc:docMk/>
            <pc:sldMk cId="3764560708" sldId="292"/>
            <ac:spMk id="4" creationId="{5CF04CB8-D0F2-07E6-4413-51F3BE7C4588}"/>
          </ac:spMkLst>
        </pc:spChg>
        <pc:spChg chg="add mod">
          <ac:chgData name="Claire Godley" userId="b5d6371e-73e7-4e65-8d50-b6c52f211c63" providerId="ADAL" clId="{B72FEA9A-5013-4593-8EC5-CD4C7333B8F4}" dt="2025-11-02T12:35:09.062" v="1258" actId="1035"/>
          <ac:spMkLst>
            <pc:docMk/>
            <pc:sldMk cId="3764560708" sldId="292"/>
            <ac:spMk id="5" creationId="{AB919B3A-524E-B9CA-FF11-6B2C172565DF}"/>
          </ac:spMkLst>
        </pc:spChg>
        <pc:spChg chg="add mod">
          <ac:chgData name="Claire Godley" userId="b5d6371e-73e7-4e65-8d50-b6c52f211c63" providerId="ADAL" clId="{B72FEA9A-5013-4593-8EC5-CD4C7333B8F4}" dt="2025-11-02T12:35:09.062" v="1258" actId="1035"/>
          <ac:spMkLst>
            <pc:docMk/>
            <pc:sldMk cId="3764560708" sldId="292"/>
            <ac:spMk id="6" creationId="{F08C44C9-2475-42AF-4FCF-49E4B8795663}"/>
          </ac:spMkLst>
        </pc:spChg>
        <pc:picChg chg="add del mod">
          <ac:chgData name="Claire Godley" userId="b5d6371e-73e7-4e65-8d50-b6c52f211c63" providerId="ADAL" clId="{B72FEA9A-5013-4593-8EC5-CD4C7333B8F4}" dt="2025-11-03T10:49:45.028" v="1556" actId="478"/>
          <ac:picMkLst>
            <pc:docMk/>
            <pc:sldMk cId="3764560708" sldId="292"/>
            <ac:picMk id="7" creationId="{12856071-8452-6C96-5BE7-1148270EA8A2}"/>
          </ac:picMkLst>
        </pc:picChg>
        <pc:picChg chg="add del mod">
          <ac:chgData name="Claire Godley" userId="b5d6371e-73e7-4e65-8d50-b6c52f211c63" providerId="ADAL" clId="{B72FEA9A-5013-4593-8EC5-CD4C7333B8F4}" dt="2025-11-03T10:43:58.825" v="1548" actId="478"/>
          <ac:picMkLst>
            <pc:docMk/>
            <pc:sldMk cId="3764560708" sldId="292"/>
            <ac:picMk id="8" creationId="{1D65F090-C932-0F71-5B6D-B18D83F8B4B0}"/>
          </ac:picMkLst>
        </pc:picChg>
        <pc:picChg chg="add del mod">
          <ac:chgData name="Claire Godley" userId="b5d6371e-73e7-4e65-8d50-b6c52f211c63" providerId="ADAL" clId="{B72FEA9A-5013-4593-8EC5-CD4C7333B8F4}" dt="2025-11-03T10:43:57.329" v="1547" actId="478"/>
          <ac:picMkLst>
            <pc:docMk/>
            <pc:sldMk cId="3764560708" sldId="292"/>
            <ac:picMk id="9" creationId="{B3C24C4D-53D4-0869-6145-633DE379672E}"/>
          </ac:picMkLst>
        </pc:picChg>
        <pc:picChg chg="add mod">
          <ac:chgData name="Claire Godley" userId="b5d6371e-73e7-4e65-8d50-b6c52f211c63" providerId="ADAL" clId="{B72FEA9A-5013-4593-8EC5-CD4C7333B8F4}" dt="2025-11-03T10:44:34.620" v="1551" actId="1076"/>
          <ac:picMkLst>
            <pc:docMk/>
            <pc:sldMk cId="3764560708" sldId="292"/>
            <ac:picMk id="10" creationId="{60A100A3-431D-7BF2-8D06-EF1165D350F3}"/>
          </ac:picMkLst>
        </pc:picChg>
        <pc:picChg chg="add mod">
          <ac:chgData name="Claire Godley" userId="b5d6371e-73e7-4e65-8d50-b6c52f211c63" providerId="ADAL" clId="{B72FEA9A-5013-4593-8EC5-CD4C7333B8F4}" dt="2025-11-03T10:45:10.053" v="1555" actId="1076"/>
          <ac:picMkLst>
            <pc:docMk/>
            <pc:sldMk cId="3764560708" sldId="292"/>
            <ac:picMk id="12" creationId="{2587536F-9C79-64F8-CBC0-08C896D076A5}"/>
          </ac:picMkLst>
        </pc:picChg>
        <pc:picChg chg="add mod">
          <ac:chgData name="Claire Godley" userId="b5d6371e-73e7-4e65-8d50-b6c52f211c63" providerId="ADAL" clId="{B72FEA9A-5013-4593-8EC5-CD4C7333B8F4}" dt="2025-11-03T10:49:55.249" v="1562" actId="1076"/>
          <ac:picMkLst>
            <pc:docMk/>
            <pc:sldMk cId="3764560708" sldId="292"/>
            <ac:picMk id="14" creationId="{9553F716-8210-870C-E9B3-CFC044A84B3E}"/>
          </ac:picMkLst>
        </pc:picChg>
      </pc:sldChg>
      <pc:sldChg chg="addSp delSp modSp add mod setBg">
        <pc:chgData name="Claire Godley" userId="b5d6371e-73e7-4e65-8d50-b6c52f211c63" providerId="ADAL" clId="{B72FEA9A-5013-4593-8EC5-CD4C7333B8F4}" dt="2025-11-03T11:01:23.232" v="1718" actId="1035"/>
        <pc:sldMkLst>
          <pc:docMk/>
          <pc:sldMk cId="2784970937" sldId="293"/>
        </pc:sldMkLst>
        <pc:spChg chg="add mod">
          <ac:chgData name="Claire Godley" userId="b5d6371e-73e7-4e65-8d50-b6c52f211c63" providerId="ADAL" clId="{B72FEA9A-5013-4593-8EC5-CD4C7333B8F4}" dt="2025-11-03T09:56:58.388" v="1461" actId="1076"/>
          <ac:spMkLst>
            <pc:docMk/>
            <pc:sldMk cId="2784970937" sldId="293"/>
            <ac:spMk id="2" creationId="{9C7AD994-603C-7D47-F117-87AECC71D310}"/>
          </ac:spMkLst>
        </pc:spChg>
        <pc:spChg chg="add mod">
          <ac:chgData name="Claire Godley" userId="b5d6371e-73e7-4e65-8d50-b6c52f211c63" providerId="ADAL" clId="{B72FEA9A-5013-4593-8EC5-CD4C7333B8F4}" dt="2025-11-03T11:01:17.558" v="1706" actId="1036"/>
          <ac:spMkLst>
            <pc:docMk/>
            <pc:sldMk cId="2784970937" sldId="293"/>
            <ac:spMk id="3" creationId="{27E7BDEA-DC41-A67C-C88B-AAC7DE1B6AF1}"/>
          </ac:spMkLst>
        </pc:spChg>
        <pc:spChg chg="add del mod">
          <ac:chgData name="Claire Godley" userId="b5d6371e-73e7-4e65-8d50-b6c52f211c63" providerId="ADAL" clId="{B72FEA9A-5013-4593-8EC5-CD4C7333B8F4}" dt="2025-11-03T09:54:59.437" v="1445" actId="478"/>
          <ac:spMkLst>
            <pc:docMk/>
            <pc:sldMk cId="2784970937" sldId="293"/>
            <ac:spMk id="6" creationId="{90850FA4-164E-2D53-125C-8BDE7180ED19}"/>
          </ac:spMkLst>
        </pc:spChg>
        <pc:spChg chg="add mod">
          <ac:chgData name="Claire Godley" userId="b5d6371e-73e7-4e65-8d50-b6c52f211c63" providerId="ADAL" clId="{B72FEA9A-5013-4593-8EC5-CD4C7333B8F4}" dt="2025-11-03T11:01:23.232" v="1718" actId="1035"/>
          <ac:spMkLst>
            <pc:docMk/>
            <pc:sldMk cId="2784970937" sldId="293"/>
            <ac:spMk id="7" creationId="{CBC3BFBA-E2FB-7E67-3565-89BBA02E94FD}"/>
          </ac:spMkLst>
        </pc:spChg>
        <pc:spChg chg="add mod">
          <ac:chgData name="Claire Godley" userId="b5d6371e-73e7-4e65-8d50-b6c52f211c63" providerId="ADAL" clId="{B72FEA9A-5013-4593-8EC5-CD4C7333B8F4}" dt="2025-11-03T11:01:09.330" v="1685" actId="1076"/>
          <ac:spMkLst>
            <pc:docMk/>
            <pc:sldMk cId="2784970937" sldId="293"/>
            <ac:spMk id="8" creationId="{6B191CC5-D441-2D18-8E19-E8110FD35721}"/>
          </ac:spMkLst>
        </pc:spChg>
        <pc:picChg chg="add mod">
          <ac:chgData name="Claire Godley" userId="b5d6371e-73e7-4e65-8d50-b6c52f211c63" providerId="ADAL" clId="{B72FEA9A-5013-4593-8EC5-CD4C7333B8F4}" dt="2025-11-03T09:49:35.214" v="1334"/>
          <ac:picMkLst>
            <pc:docMk/>
            <pc:sldMk cId="2784970937" sldId="293"/>
            <ac:picMk id="4" creationId="{2F4FD893-A1C7-9D48-BFA0-C13AA528284B}"/>
          </ac:picMkLst>
        </pc:picChg>
      </pc:sldChg>
      <pc:sldChg chg="addSp modSp add mod setBg">
        <pc:chgData name="Claire Godley" userId="b5d6371e-73e7-4e65-8d50-b6c52f211c63" providerId="ADAL" clId="{B72FEA9A-5013-4593-8EC5-CD4C7333B8F4}" dt="2025-11-03T11:02:10.304" v="1780" actId="20577"/>
        <pc:sldMkLst>
          <pc:docMk/>
          <pc:sldMk cId="3979132231" sldId="294"/>
        </pc:sldMkLst>
        <pc:spChg chg="add mod">
          <ac:chgData name="Claire Godley" userId="b5d6371e-73e7-4e65-8d50-b6c52f211c63" providerId="ADAL" clId="{B72FEA9A-5013-4593-8EC5-CD4C7333B8F4}" dt="2025-11-02T12:57:59.944" v="1326" actId="108"/>
          <ac:spMkLst>
            <pc:docMk/>
            <pc:sldMk cId="3979132231" sldId="294"/>
            <ac:spMk id="2" creationId="{DCA18061-BE85-AEFA-5E03-BC9C7FE57142}"/>
          </ac:spMkLst>
        </pc:spChg>
        <pc:spChg chg="add mod">
          <ac:chgData name="Claire Godley" userId="b5d6371e-73e7-4e65-8d50-b6c52f211c63" providerId="ADAL" clId="{B72FEA9A-5013-4593-8EC5-CD4C7333B8F4}" dt="2025-11-03T11:02:10.304" v="1780" actId="20577"/>
          <ac:spMkLst>
            <pc:docMk/>
            <pc:sldMk cId="3979132231" sldId="294"/>
            <ac:spMk id="3" creationId="{57DBB48B-EDB1-5ABB-1EA1-FED84DEEC7CC}"/>
          </ac:spMkLst>
        </pc:spChg>
      </pc:sldChg>
      <pc:sldChg chg="addSp delSp modSp add mod setBg">
        <pc:chgData name="Claire Godley" userId="b5d6371e-73e7-4e65-8d50-b6c52f211c63" providerId="ADAL" clId="{B72FEA9A-5013-4593-8EC5-CD4C7333B8F4}" dt="2025-11-03T11:02:47.174" v="1782" actId="20577"/>
        <pc:sldMkLst>
          <pc:docMk/>
          <pc:sldMk cId="229165499" sldId="295"/>
        </pc:sldMkLst>
        <pc:spChg chg="add mod">
          <ac:chgData name="Claire Godley" userId="b5d6371e-73e7-4e65-8d50-b6c52f211c63" providerId="ADAL" clId="{B72FEA9A-5013-4593-8EC5-CD4C7333B8F4}" dt="2025-11-03T09:56:21.318" v="1453" actId="1076"/>
          <ac:spMkLst>
            <pc:docMk/>
            <pc:sldMk cId="229165499" sldId="295"/>
            <ac:spMk id="2" creationId="{78D8374F-8F04-062C-B57E-F00AF82411B2}"/>
          </ac:spMkLst>
        </pc:spChg>
        <pc:spChg chg="add mod">
          <ac:chgData name="Claire Godley" userId="b5d6371e-73e7-4e65-8d50-b6c52f211c63" providerId="ADAL" clId="{B72FEA9A-5013-4593-8EC5-CD4C7333B8F4}" dt="2025-11-03T11:02:47.174" v="1782" actId="20577"/>
          <ac:spMkLst>
            <pc:docMk/>
            <pc:sldMk cId="229165499" sldId="295"/>
            <ac:spMk id="3" creationId="{2718160A-0BB6-5ADE-B22A-991130293FD7}"/>
          </ac:spMkLst>
        </pc:spChg>
        <pc:spChg chg="del">
          <ac:chgData name="Claire Godley" userId="b5d6371e-73e7-4e65-8d50-b6c52f211c63" providerId="ADAL" clId="{B72FEA9A-5013-4593-8EC5-CD4C7333B8F4}" dt="2025-11-03T09:56:26.836" v="1454" actId="478"/>
          <ac:spMkLst>
            <pc:docMk/>
            <pc:sldMk cId="229165499" sldId="295"/>
            <ac:spMk id="9" creationId="{AED244FB-78C2-90F0-3613-005441286EF9}"/>
          </ac:spMkLst>
        </pc:spChg>
        <pc:spChg chg="del">
          <ac:chgData name="Claire Godley" userId="b5d6371e-73e7-4e65-8d50-b6c52f211c63" providerId="ADAL" clId="{B72FEA9A-5013-4593-8EC5-CD4C7333B8F4}" dt="2025-11-03T09:56:15.227" v="1452" actId="478"/>
          <ac:spMkLst>
            <pc:docMk/>
            <pc:sldMk cId="229165499" sldId="295"/>
            <ac:spMk id="11" creationId="{3ECC779C-B56B-D48E-6E38-BC693F796C42}"/>
          </ac:spMkLst>
        </pc:spChg>
        <pc:picChg chg="add mod">
          <ac:chgData name="Claire Godley" userId="b5d6371e-73e7-4e65-8d50-b6c52f211c63" providerId="ADAL" clId="{B72FEA9A-5013-4593-8EC5-CD4C7333B8F4}" dt="2025-11-03T10:52:46.163" v="1574" actId="1076"/>
          <ac:picMkLst>
            <pc:docMk/>
            <pc:sldMk cId="229165499" sldId="295"/>
            <ac:picMk id="4" creationId="{0E860CA0-0085-4029-7E58-DA587D34DF30}"/>
          </ac:picMkLst>
        </pc:picChg>
      </pc:sldChg>
      <pc:sldChg chg="addSp delSp modSp add mod setBg">
        <pc:chgData name="Claire Godley" userId="b5d6371e-73e7-4e65-8d50-b6c52f211c63" providerId="ADAL" clId="{B72FEA9A-5013-4593-8EC5-CD4C7333B8F4}" dt="2025-11-03T11:04:02.413" v="1786" actId="20577"/>
        <pc:sldMkLst>
          <pc:docMk/>
          <pc:sldMk cId="555109316" sldId="296"/>
        </pc:sldMkLst>
        <pc:spChg chg="mod">
          <ac:chgData name="Claire Godley" userId="b5d6371e-73e7-4e65-8d50-b6c52f211c63" providerId="ADAL" clId="{B72FEA9A-5013-4593-8EC5-CD4C7333B8F4}" dt="2025-11-03T11:04:02.413" v="1786" actId="20577"/>
          <ac:spMkLst>
            <pc:docMk/>
            <pc:sldMk cId="555109316" sldId="296"/>
            <ac:spMk id="3" creationId="{7D78FBA4-89D9-8AE5-8560-A2BB9B5EB931}"/>
          </ac:spMkLst>
        </pc:spChg>
        <pc:picChg chg="add del mod ord">
          <ac:chgData name="Claire Godley" userId="b5d6371e-73e7-4e65-8d50-b6c52f211c63" providerId="ADAL" clId="{B72FEA9A-5013-4593-8EC5-CD4C7333B8F4}" dt="2025-11-03T10:56:50.226" v="1595" actId="478"/>
          <ac:picMkLst>
            <pc:docMk/>
            <pc:sldMk cId="555109316" sldId="296"/>
            <ac:picMk id="5" creationId="{BCEBFD2E-74F3-60D3-E490-09A5FFE6B1BC}"/>
          </ac:picMkLst>
        </pc:picChg>
        <pc:picChg chg="add mod ord">
          <ac:chgData name="Claire Godley" userId="b5d6371e-73e7-4e65-8d50-b6c52f211c63" providerId="ADAL" clId="{B72FEA9A-5013-4593-8EC5-CD4C7333B8F4}" dt="2025-11-03T10:58:03.074" v="1606" actId="1076"/>
          <ac:picMkLst>
            <pc:docMk/>
            <pc:sldMk cId="555109316" sldId="296"/>
            <ac:picMk id="7" creationId="{5EB29E0E-E6CE-205A-1F3C-FC6C6BC13F17}"/>
          </ac:picMkLst>
        </pc:picChg>
      </pc:sldChg>
    </pc:docChg>
  </pc:docChgLst>
  <pc:docChgLst>
    <pc:chgData name="Andy Hugh" userId="0ca4e9fe-be3a-4315-a594-49a37852667e" providerId="ADAL" clId="{617E514A-F80C-581E-B858-75C112D4255B}"/>
    <pc:docChg chg="undo custSel modSld">
      <pc:chgData name="Andy Hugh" userId="0ca4e9fe-be3a-4315-a594-49a37852667e" providerId="ADAL" clId="{617E514A-F80C-581E-B858-75C112D4255B}" dt="2025-11-03T10:46:26.244" v="345" actId="20577"/>
      <pc:docMkLst>
        <pc:docMk/>
      </pc:docMkLst>
      <pc:sldChg chg="modSp mod">
        <pc:chgData name="Andy Hugh" userId="0ca4e9fe-be3a-4315-a594-49a37852667e" providerId="ADAL" clId="{617E514A-F80C-581E-B858-75C112D4255B}" dt="2025-11-03T10:11:00.549" v="122" actId="20577"/>
        <pc:sldMkLst>
          <pc:docMk/>
          <pc:sldMk cId="229165499" sldId="295"/>
        </pc:sldMkLst>
        <pc:spChg chg="mod">
          <ac:chgData name="Andy Hugh" userId="0ca4e9fe-be3a-4315-a594-49a37852667e" providerId="ADAL" clId="{617E514A-F80C-581E-B858-75C112D4255B}" dt="2025-11-03T10:11:00.549" v="122" actId="20577"/>
          <ac:spMkLst>
            <pc:docMk/>
            <pc:sldMk cId="229165499" sldId="295"/>
            <ac:spMk id="3" creationId="{2718160A-0BB6-5ADE-B22A-991130293FD7}"/>
          </ac:spMkLst>
        </pc:spChg>
      </pc:sldChg>
      <pc:sldChg chg="modSp mod">
        <pc:chgData name="Andy Hugh" userId="0ca4e9fe-be3a-4315-a594-49a37852667e" providerId="ADAL" clId="{617E514A-F80C-581E-B858-75C112D4255B}" dt="2025-11-03T10:46:26.244" v="345" actId="20577"/>
        <pc:sldMkLst>
          <pc:docMk/>
          <pc:sldMk cId="555109316" sldId="296"/>
        </pc:sldMkLst>
        <pc:spChg chg="mod">
          <ac:chgData name="Andy Hugh" userId="0ca4e9fe-be3a-4315-a594-49a37852667e" providerId="ADAL" clId="{617E514A-F80C-581E-B858-75C112D4255B}" dt="2025-11-03T10:46:26.244" v="345" actId="20577"/>
          <ac:spMkLst>
            <pc:docMk/>
            <pc:sldMk cId="555109316" sldId="296"/>
            <ac:spMk id="3" creationId="{7D78FBA4-89D9-8AE5-8560-A2BB9B5EB9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04545170-F899-7101-EA5F-33D09A026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09e082f25_0_59:notes">
            <a:extLst>
              <a:ext uri="{FF2B5EF4-FFF2-40B4-BE49-F238E27FC236}">
                <a16:creationId xmlns:a16="http://schemas.microsoft.com/office/drawing/2014/main" id="{7492578B-8E65-2468-D829-BC763609C2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3109e082f25_0_59:notes">
            <a:extLst>
              <a:ext uri="{FF2B5EF4-FFF2-40B4-BE49-F238E27FC236}">
                <a16:creationId xmlns:a16="http://schemas.microsoft.com/office/drawing/2014/main" id="{5F30DDF3-4941-C3BE-DD67-2D4AD56330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2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404B90FB-A480-E303-7679-CE5421F35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>
            <a:extLst>
              <a:ext uri="{FF2B5EF4-FFF2-40B4-BE49-F238E27FC236}">
                <a16:creationId xmlns:a16="http://schemas.microsoft.com/office/drawing/2014/main" id="{CA11419F-2869-F7DC-9B60-0A863B5903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>
            <a:extLst>
              <a:ext uri="{FF2B5EF4-FFF2-40B4-BE49-F238E27FC236}">
                <a16:creationId xmlns:a16="http://schemas.microsoft.com/office/drawing/2014/main" id="{8C058E49-9823-9CAB-9889-EF1A22DF4B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34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4EC4B125-C3A3-B4BB-B15A-B4DEE58DC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>
            <a:extLst>
              <a:ext uri="{FF2B5EF4-FFF2-40B4-BE49-F238E27FC236}">
                <a16:creationId xmlns:a16="http://schemas.microsoft.com/office/drawing/2014/main" id="{A7F1EDC1-D6A6-56D9-D79A-BF359E51B1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4:notes">
            <a:extLst>
              <a:ext uri="{FF2B5EF4-FFF2-40B4-BE49-F238E27FC236}">
                <a16:creationId xmlns:a16="http://schemas.microsoft.com/office/drawing/2014/main" id="{2C058673-AB1B-2C21-CB61-566DF9BDF7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691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FBCFB39C-0B1C-10A7-A8D5-EAE38E354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09e082f25_0_0:notes">
            <a:extLst>
              <a:ext uri="{FF2B5EF4-FFF2-40B4-BE49-F238E27FC236}">
                <a16:creationId xmlns:a16="http://schemas.microsoft.com/office/drawing/2014/main" id="{96D4BDBB-84A4-5261-396A-73AC9E062C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109e082f25_0_0:notes">
            <a:extLst>
              <a:ext uri="{FF2B5EF4-FFF2-40B4-BE49-F238E27FC236}">
                <a16:creationId xmlns:a16="http://schemas.microsoft.com/office/drawing/2014/main" id="{AE5407E3-BBD7-3D4D-2BB9-434F5BBD0B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650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DF5EFBD9-E531-7EE5-F1EF-CF0585D21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09e082f25_0_59:notes">
            <a:extLst>
              <a:ext uri="{FF2B5EF4-FFF2-40B4-BE49-F238E27FC236}">
                <a16:creationId xmlns:a16="http://schemas.microsoft.com/office/drawing/2014/main" id="{DCF818FD-858E-581A-5420-0C8944A049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3109e082f25_0_59:notes">
            <a:extLst>
              <a:ext uri="{FF2B5EF4-FFF2-40B4-BE49-F238E27FC236}">
                <a16:creationId xmlns:a16="http://schemas.microsoft.com/office/drawing/2014/main" id="{1B956E06-CA5B-153E-A84B-3220755DB2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7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404B90FB-A480-E303-7679-CE5421F35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>
            <a:extLst>
              <a:ext uri="{FF2B5EF4-FFF2-40B4-BE49-F238E27FC236}">
                <a16:creationId xmlns:a16="http://schemas.microsoft.com/office/drawing/2014/main" id="{CA11419F-2869-F7DC-9B60-0A863B5903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>
            <a:extLst>
              <a:ext uri="{FF2B5EF4-FFF2-40B4-BE49-F238E27FC236}">
                <a16:creationId xmlns:a16="http://schemas.microsoft.com/office/drawing/2014/main" id="{8C058E49-9823-9CAB-9889-EF1A22DF4B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34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4EC4B125-C3A3-B4BB-B15A-B4DEE58DC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>
            <a:extLst>
              <a:ext uri="{FF2B5EF4-FFF2-40B4-BE49-F238E27FC236}">
                <a16:creationId xmlns:a16="http://schemas.microsoft.com/office/drawing/2014/main" id="{A7F1EDC1-D6A6-56D9-D79A-BF359E51B1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4:notes">
            <a:extLst>
              <a:ext uri="{FF2B5EF4-FFF2-40B4-BE49-F238E27FC236}">
                <a16:creationId xmlns:a16="http://schemas.microsoft.com/office/drawing/2014/main" id="{2C058673-AB1B-2C21-CB61-566DF9BDF7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691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FBCFB39C-0B1C-10A7-A8D5-EAE38E354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09e082f25_0_0:notes">
            <a:extLst>
              <a:ext uri="{FF2B5EF4-FFF2-40B4-BE49-F238E27FC236}">
                <a16:creationId xmlns:a16="http://schemas.microsoft.com/office/drawing/2014/main" id="{96D4BDBB-84A4-5261-396A-73AC9E062C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109e082f25_0_0:notes">
            <a:extLst>
              <a:ext uri="{FF2B5EF4-FFF2-40B4-BE49-F238E27FC236}">
                <a16:creationId xmlns:a16="http://schemas.microsoft.com/office/drawing/2014/main" id="{AE5407E3-BBD7-3D4D-2BB9-434F5BBD0B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650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DF5EFBD9-E531-7EE5-F1EF-CF0585D21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09e082f25_0_59:notes">
            <a:extLst>
              <a:ext uri="{FF2B5EF4-FFF2-40B4-BE49-F238E27FC236}">
                <a16:creationId xmlns:a16="http://schemas.microsoft.com/office/drawing/2014/main" id="{DCF818FD-858E-581A-5420-0C8944A049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3109e082f25_0_59:notes">
            <a:extLst>
              <a:ext uri="{FF2B5EF4-FFF2-40B4-BE49-F238E27FC236}">
                <a16:creationId xmlns:a16="http://schemas.microsoft.com/office/drawing/2014/main" id="{1B956E06-CA5B-153E-A84B-3220755DB2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7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92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871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678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446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16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4893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715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016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6717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139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7C227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227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diamond with a person in a cape on it&#10;&#10;AI-generated content may be incorrect.">
            <a:extLst>
              <a:ext uri="{FF2B5EF4-FFF2-40B4-BE49-F238E27FC236}">
                <a16:creationId xmlns:a16="http://schemas.microsoft.com/office/drawing/2014/main" id="{53D7A78D-29F4-5021-DB63-E633230FD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2499430C-B397-D108-DDDB-1DD72426F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line drawing of a person with a cape&#10;&#10;AI-generated content may be incorrect.">
            <a:extLst>
              <a:ext uri="{FF2B5EF4-FFF2-40B4-BE49-F238E27FC236}">
                <a16:creationId xmlns:a16="http://schemas.microsoft.com/office/drawing/2014/main" id="{5EB29E0E-E6CE-205A-1F3C-FC6C6BC13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980" y="1356236"/>
            <a:ext cx="4341278" cy="4097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14918-9E58-E1AA-80E4-3A31AB936E74}"/>
              </a:ext>
            </a:extLst>
          </p:cNvPr>
          <p:cNvSpPr txBox="1">
            <a:spLocks/>
          </p:cNvSpPr>
          <p:nvPr/>
        </p:nvSpPr>
        <p:spPr>
          <a:xfrm>
            <a:off x="170185" y="217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900" b="1">
                <a:latin typeface="Eras Bold ITC" panose="020B0907030504020204" pitchFamily="34" charset="0"/>
                <a:ea typeface="Roboto"/>
                <a:cs typeface="Roboto"/>
              </a:rPr>
              <a:t>Power for Good </a:t>
            </a:r>
            <a:r>
              <a:rPr lang="en-GB"/>
              <a:t>Power Shower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8FBA4-89D9-8AE5-8560-A2BB9B5EB931}"/>
              </a:ext>
            </a:extLst>
          </p:cNvPr>
          <p:cNvSpPr txBox="1">
            <a:spLocks/>
          </p:cNvSpPr>
          <p:nvPr/>
        </p:nvSpPr>
        <p:spPr>
          <a:xfrm>
            <a:off x="170185" y="5035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/>
          </a:p>
          <a:p>
            <a:pPr>
              <a:buClr>
                <a:srgbClr val="FFC000"/>
              </a:buClr>
              <a:buSzPct val="200000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Everyone sits tightly together in a circle in the middle of the classroom.</a:t>
            </a:r>
          </a:p>
          <a:p>
            <a:pPr>
              <a:buClr>
                <a:srgbClr val="4285F4"/>
              </a:buClr>
              <a:buSzPct val="200000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Pick one piece up, open it up it and have a look. It will be your reminder to use your powers for good. You can put it in your pocket, keep it in your bag, or take it home.</a:t>
            </a:r>
          </a:p>
          <a:p>
            <a:pPr>
              <a:buClr>
                <a:srgbClr val="C30101"/>
              </a:buClr>
              <a:buSzPct val="200000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can remember to use your powers for good in the classroom, in the playground and at home.</a:t>
            </a:r>
          </a:p>
        </p:txBody>
      </p:sp>
    </p:spTree>
    <p:extLst>
      <p:ext uri="{BB962C8B-B14F-4D97-AF65-F5344CB8AC3E}">
        <p14:creationId xmlns:p14="http://schemas.microsoft.com/office/powerpoint/2010/main" val="55510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51D1F6BA-0E0B-41FC-CDF2-77DE26794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;g30f4597103a_1_1">
            <a:extLst>
              <a:ext uri="{FF2B5EF4-FFF2-40B4-BE49-F238E27FC236}">
                <a16:creationId xmlns:a16="http://schemas.microsoft.com/office/drawing/2014/main" id="{D7E63A7F-B3C7-6046-FB5E-C995A8F65562}"/>
              </a:ext>
            </a:extLst>
          </p:cNvPr>
          <p:cNvSpPr txBox="1">
            <a:spLocks/>
          </p:cNvSpPr>
          <p:nvPr/>
        </p:nvSpPr>
        <p:spPr>
          <a:xfrm>
            <a:off x="311700" y="197375"/>
            <a:ext cx="689736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1200"/>
              </a:spcAft>
              <a:buSzPts val="990"/>
            </a:pP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This week is anti-bullying week and the theme is </a:t>
            </a:r>
            <a:r>
              <a:rPr lang="en-US" b="1" dirty="0">
                <a:latin typeface="Eras Bold ITC" panose="020B0907030504020204" pitchFamily="34" charset="0"/>
                <a:ea typeface="Roboto"/>
                <a:cs typeface="Roboto"/>
                <a:sym typeface="Roboto"/>
              </a:rPr>
              <a:t>Power for Good</a:t>
            </a: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, we are going to think about… </a:t>
            </a:r>
            <a:endParaRPr lang="en-US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59;g30f4597103a_1_1">
            <a:extLst>
              <a:ext uri="{FF2B5EF4-FFF2-40B4-BE49-F238E27FC236}">
                <a16:creationId xmlns:a16="http://schemas.microsoft.com/office/drawing/2014/main" id="{5C361450-C093-A75C-A1C3-38E7039B45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60450" y="1262900"/>
            <a:ext cx="6623100" cy="3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None/>
            </a:pPr>
            <a:endParaRPr sz="2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1" indent="-393065">
              <a:spcBef>
                <a:spcPts val="1200"/>
              </a:spcBef>
              <a:buClr>
                <a:srgbClr val="C30101"/>
              </a:buClr>
              <a:buSzPct val="100000"/>
              <a:buFont typeface="Roboto"/>
              <a:buChar char="◆"/>
            </a:pPr>
            <a:r>
              <a:rPr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is bullying?</a:t>
            </a:r>
          </a:p>
          <a:p>
            <a:pPr lvl="1" indent="-393065">
              <a:buClr>
                <a:srgbClr val="0070C0"/>
              </a:buClr>
              <a:buSzPct val="100000"/>
              <a:buFont typeface="Roboto"/>
              <a:buChar char="◆"/>
            </a:pPr>
            <a:r>
              <a:rPr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are our powers for good?</a:t>
            </a:r>
          </a:p>
          <a:p>
            <a:pPr lvl="1" indent="-393065">
              <a:buClr>
                <a:srgbClr val="FFC000"/>
              </a:buClr>
              <a:buSzPct val="100000"/>
              <a:buFont typeface="Roboto"/>
              <a:buChar char="◆"/>
            </a:pPr>
            <a:r>
              <a:rPr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do we use our powers for good when we see bullying?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574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3">
          <a:extLst>
            <a:ext uri="{FF2B5EF4-FFF2-40B4-BE49-F238E27FC236}">
              <a16:creationId xmlns:a16="http://schemas.microsoft.com/office/drawing/2014/main" id="{82B3C7C6-3A20-900C-D031-C8807A890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;p4">
            <a:extLst>
              <a:ext uri="{FF2B5EF4-FFF2-40B4-BE49-F238E27FC236}">
                <a16:creationId xmlns:a16="http://schemas.microsoft.com/office/drawing/2014/main" id="{69CF132D-47BC-606A-F5CB-62DDCF4D32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3785" y="820297"/>
            <a:ext cx="3312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50"/>
              <a:buNone/>
            </a:pPr>
            <a:r>
              <a:rPr lang="en" sz="9600">
                <a:solidFill>
                  <a:srgbClr val="C30101"/>
                </a:solidFill>
                <a:latin typeface="Roboto"/>
                <a:ea typeface="Roboto"/>
                <a:cs typeface="Roboto"/>
                <a:sym typeface="Roboto"/>
              </a:rPr>
              <a:t>Bullying is </a:t>
            </a:r>
            <a:r>
              <a:rPr lang="en" sz="9600" b="1">
                <a:solidFill>
                  <a:srgbClr val="C30101"/>
                </a:solidFill>
                <a:latin typeface="Roboto"/>
                <a:ea typeface="Roboto"/>
                <a:cs typeface="Roboto"/>
                <a:sym typeface="Roboto"/>
              </a:rPr>
              <a:t>unkind behaviour.</a:t>
            </a:r>
            <a:endParaRPr sz="9600">
              <a:solidFill>
                <a:srgbClr val="C3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2000">
              <a:solidFill>
                <a:srgbClr val="055FD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2000">
              <a:solidFill>
                <a:srgbClr val="055FD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2000">
              <a:solidFill>
                <a:srgbClr val="055FD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2000">
              <a:solidFill>
                <a:srgbClr val="055FD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2000">
              <a:solidFill>
                <a:srgbClr val="055FD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2000">
              <a:solidFill>
                <a:srgbClr val="055FD9"/>
              </a:solidFill>
            </a:endParaRPr>
          </a:p>
        </p:txBody>
      </p:sp>
      <p:sp>
        <p:nvSpPr>
          <p:cNvPr id="3" name="Google Shape;66;p4">
            <a:extLst>
              <a:ext uri="{FF2B5EF4-FFF2-40B4-BE49-F238E27FC236}">
                <a16:creationId xmlns:a16="http://schemas.microsoft.com/office/drawing/2014/main" id="{0726823D-6EEE-9ED0-8E34-12CC7FBF0810}"/>
              </a:ext>
            </a:extLst>
          </p:cNvPr>
          <p:cNvSpPr txBox="1">
            <a:spLocks/>
          </p:cNvSpPr>
          <p:nvPr/>
        </p:nvSpPr>
        <p:spPr>
          <a:xfrm>
            <a:off x="2700024" y="1691198"/>
            <a:ext cx="3463200" cy="1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0"/>
              </a:spcBef>
              <a:buSzPts val="1385"/>
              <a:buFont typeface="Arial"/>
              <a:buNone/>
            </a:pPr>
            <a:r>
              <a:rPr lang="en-US" sz="3200">
                <a:solidFill>
                  <a:srgbClr val="017CC2"/>
                </a:solidFill>
                <a:latin typeface="Roboto"/>
                <a:ea typeface="Roboto"/>
                <a:cs typeface="Roboto"/>
                <a:sym typeface="Roboto"/>
              </a:rPr>
              <a:t>It is being </a:t>
            </a:r>
            <a:r>
              <a:rPr lang="en-US" sz="3200" b="1">
                <a:solidFill>
                  <a:srgbClr val="017CC2"/>
                </a:solidFill>
                <a:latin typeface="Roboto"/>
                <a:ea typeface="Roboto"/>
                <a:cs typeface="Roboto"/>
                <a:sym typeface="Roboto"/>
              </a:rPr>
              <a:t>mean</a:t>
            </a:r>
            <a:r>
              <a:rPr lang="en-US" sz="3200">
                <a:solidFill>
                  <a:srgbClr val="017CC2"/>
                </a:solidFill>
                <a:latin typeface="Roboto"/>
                <a:ea typeface="Roboto"/>
                <a:cs typeface="Roboto"/>
                <a:sym typeface="Roboto"/>
              </a:rPr>
              <a:t> on purpose</a:t>
            </a:r>
            <a:endParaRPr lang="en-US" sz="3200" b="1">
              <a:solidFill>
                <a:srgbClr val="017CC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70000"/>
              </a:lnSpc>
              <a:spcBef>
                <a:spcPts val="1000"/>
              </a:spcBef>
              <a:buSzPts val="1385"/>
              <a:buFont typeface="Arial"/>
              <a:buNone/>
            </a:pPr>
            <a:endParaRPr lang="en-US" sz="3200" b="1">
              <a:solidFill>
                <a:srgbClr val="FF993B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000"/>
              </a:spcBef>
              <a:buSzPts val="1385"/>
              <a:buFont typeface="Arial"/>
              <a:buNone/>
            </a:pPr>
            <a:endParaRPr lang="en-US" sz="1300">
              <a:solidFill>
                <a:srgbClr val="FF993B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000"/>
              </a:spcBef>
              <a:buSzPts val="1385"/>
              <a:buFont typeface="Arial"/>
              <a:buNone/>
            </a:pPr>
            <a:endParaRPr lang="en-US" sz="1300">
              <a:solidFill>
                <a:srgbClr val="FF993B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000"/>
              </a:spcBef>
              <a:buSzPts val="1385"/>
              <a:buFont typeface="Arial"/>
              <a:buNone/>
            </a:pPr>
            <a:endParaRPr lang="en-US" sz="1300">
              <a:solidFill>
                <a:srgbClr val="FF993B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000"/>
              </a:spcBef>
              <a:buSzPts val="1385"/>
              <a:buFont typeface="Arial"/>
              <a:buNone/>
            </a:pPr>
            <a:endParaRPr lang="en-US" sz="1300">
              <a:solidFill>
                <a:srgbClr val="FF993B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000"/>
              </a:spcBef>
              <a:buSzPts val="1385"/>
              <a:buFont typeface="Arial"/>
              <a:buNone/>
            </a:pPr>
            <a:endParaRPr lang="en-US" sz="1300">
              <a:solidFill>
                <a:srgbClr val="FF993B"/>
              </a:solidFill>
            </a:endParaRPr>
          </a:p>
        </p:txBody>
      </p:sp>
      <p:sp>
        <p:nvSpPr>
          <p:cNvPr id="4" name="Google Shape;67;p4">
            <a:extLst>
              <a:ext uri="{FF2B5EF4-FFF2-40B4-BE49-F238E27FC236}">
                <a16:creationId xmlns:a16="http://schemas.microsoft.com/office/drawing/2014/main" id="{2DA8C159-9239-FBF5-181B-B63F2255BC99}"/>
              </a:ext>
            </a:extLst>
          </p:cNvPr>
          <p:cNvSpPr txBox="1"/>
          <p:nvPr/>
        </p:nvSpPr>
        <p:spPr>
          <a:xfrm>
            <a:off x="5220611" y="2496300"/>
            <a:ext cx="36117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7439"/>
              <a:buFont typeface="Arial"/>
              <a:buNone/>
            </a:pPr>
            <a:r>
              <a:rPr lang="en" sz="16400" b="0" i="0" u="none" strike="noStrike" cap="none">
                <a:solidFill>
                  <a:srgbClr val="FD6709"/>
                </a:solidFill>
                <a:latin typeface="Roboto"/>
                <a:ea typeface="Roboto"/>
                <a:cs typeface="Roboto"/>
                <a:sym typeface="Roboto"/>
              </a:rPr>
              <a:t>And it happens </a:t>
            </a:r>
            <a:r>
              <a:rPr lang="en" sz="16400" b="1" i="0" u="none" strike="noStrike" cap="none">
                <a:solidFill>
                  <a:srgbClr val="FD6709"/>
                </a:solidFill>
                <a:latin typeface="Roboto"/>
                <a:ea typeface="Roboto"/>
                <a:cs typeface="Roboto"/>
                <a:sym typeface="Roboto"/>
              </a:rPr>
              <a:t>again</a:t>
            </a:r>
            <a:r>
              <a:rPr lang="en" sz="16400" b="0" i="0" u="none" strike="noStrike" cap="none">
                <a:solidFill>
                  <a:srgbClr val="FD6709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" sz="16400" b="1" i="0" u="none" strike="noStrike" cap="none">
                <a:solidFill>
                  <a:srgbClr val="FD6709"/>
                </a:solidFill>
                <a:latin typeface="Roboto"/>
                <a:ea typeface="Roboto"/>
                <a:cs typeface="Roboto"/>
                <a:sym typeface="Roboto"/>
              </a:rPr>
              <a:t>again</a:t>
            </a:r>
            <a:endParaRPr sz="8200">
              <a:solidFill>
                <a:srgbClr val="FD670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46875"/>
              <a:buFont typeface="Arial"/>
              <a:buNone/>
            </a:pPr>
            <a:endParaRPr sz="9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25000"/>
              <a:buFont typeface="Arial"/>
              <a:buNone/>
            </a:pPr>
            <a:endParaRPr sz="20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25000"/>
              <a:buFont typeface="Arial"/>
              <a:buNone/>
            </a:pPr>
            <a:endParaRPr sz="20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25000"/>
              <a:buFont typeface="Arial"/>
              <a:buNone/>
            </a:pPr>
            <a:endParaRPr sz="20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25000"/>
              <a:buFont typeface="Arial"/>
              <a:buNone/>
            </a:pPr>
            <a:endParaRPr sz="20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25000"/>
              <a:buFont typeface="Arial"/>
              <a:buNone/>
            </a:pPr>
            <a:endParaRPr sz="20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64;p4">
            <a:extLst>
              <a:ext uri="{FF2B5EF4-FFF2-40B4-BE49-F238E27FC236}">
                <a16:creationId xmlns:a16="http://schemas.microsoft.com/office/drawing/2014/main" id="{89A035FB-4D04-B2D5-D2CC-8863EC44DA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324" y="13353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What is bullying?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4F144-1AB1-9961-8204-38AF40FA3344}"/>
              </a:ext>
            </a:extLst>
          </p:cNvPr>
          <p:cNvSpPr txBox="1"/>
          <p:nvPr/>
        </p:nvSpPr>
        <p:spPr>
          <a:xfrm>
            <a:off x="2286000" y="217293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/>
          </a:p>
        </p:txBody>
      </p:sp>
      <p:pic>
        <p:nvPicPr>
          <p:cNvPr id="10" name="Picture 9" descr="A yellow and white logo&#10;&#10;AI-generated content may be incorrect.">
            <a:extLst>
              <a:ext uri="{FF2B5EF4-FFF2-40B4-BE49-F238E27FC236}">
                <a16:creationId xmlns:a16="http://schemas.microsoft.com/office/drawing/2014/main" id="{02D86FF9-FC11-B39F-6242-852F93483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79" y="2172933"/>
            <a:ext cx="2580866" cy="2437683"/>
          </a:xfrm>
          <a:prstGeom prst="rect">
            <a:avLst/>
          </a:prstGeom>
        </p:spPr>
      </p:pic>
      <p:pic>
        <p:nvPicPr>
          <p:cNvPr id="9" name="Picture 8" descr="A yellow cartoon character with glasses&#10;&#10;AI-generated content may be incorrect.">
            <a:extLst>
              <a:ext uri="{FF2B5EF4-FFF2-40B4-BE49-F238E27FC236}">
                <a16:creationId xmlns:a16="http://schemas.microsoft.com/office/drawing/2014/main" id="{D6D87B75-A223-F320-6BEC-B919BDA53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393" y="1065299"/>
            <a:ext cx="1981954" cy="17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3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>
          <a:extLst>
            <a:ext uri="{FF2B5EF4-FFF2-40B4-BE49-F238E27FC236}">
              <a16:creationId xmlns:a16="http://schemas.microsoft.com/office/drawing/2014/main" id="{256EB125-44D8-EF9F-D811-B3F269CB2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;p5">
            <a:extLst>
              <a:ext uri="{FF2B5EF4-FFF2-40B4-BE49-F238E27FC236}">
                <a16:creationId xmlns:a16="http://schemas.microsoft.com/office/drawing/2014/main" id="{684B8169-B483-BD08-869B-BC9565B274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What is bullying?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73;p5">
            <a:extLst>
              <a:ext uri="{FF2B5EF4-FFF2-40B4-BE49-F238E27FC236}">
                <a16:creationId xmlns:a16="http://schemas.microsoft.com/office/drawing/2014/main" id="{AB519A5F-528B-AD9A-23D1-E51AB32AD2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2023350"/>
            <a:ext cx="2464157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230"/>
              <a:buNone/>
            </a:pPr>
            <a:r>
              <a:rPr lang="en" sz="2600">
                <a:solidFill>
                  <a:srgbClr val="FF5C4D"/>
                </a:solidFill>
                <a:latin typeface="Roboto"/>
                <a:ea typeface="Roboto"/>
                <a:cs typeface="Roboto"/>
                <a:sym typeface="Roboto"/>
              </a:rPr>
              <a:t>Bullying is </a:t>
            </a:r>
            <a:r>
              <a:rPr lang="en" sz="2600" b="1">
                <a:solidFill>
                  <a:srgbClr val="FF5C4D"/>
                </a:solidFill>
                <a:latin typeface="Roboto"/>
                <a:ea typeface="Roboto"/>
                <a:cs typeface="Roboto"/>
                <a:sym typeface="Roboto"/>
              </a:rPr>
              <a:t>intentional</a:t>
            </a:r>
            <a:r>
              <a:rPr lang="en" sz="2600">
                <a:solidFill>
                  <a:srgbClr val="FF5C4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00">
              <a:solidFill>
                <a:srgbClr val="FF5C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2000">
              <a:solidFill>
                <a:srgbClr val="FF5C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2000">
              <a:solidFill>
                <a:srgbClr val="FF5C4D"/>
              </a:solidFill>
            </a:endParaRPr>
          </a:p>
        </p:txBody>
      </p:sp>
      <p:sp>
        <p:nvSpPr>
          <p:cNvPr id="4" name="Google Shape;74;p5">
            <a:extLst>
              <a:ext uri="{FF2B5EF4-FFF2-40B4-BE49-F238E27FC236}">
                <a16:creationId xmlns:a16="http://schemas.microsoft.com/office/drawing/2014/main" id="{E8E8308B-41F7-7C0E-2467-0152F4F6EE7D}"/>
              </a:ext>
            </a:extLst>
          </p:cNvPr>
          <p:cNvSpPr txBox="1">
            <a:spLocks/>
          </p:cNvSpPr>
          <p:nvPr/>
        </p:nvSpPr>
        <p:spPr>
          <a:xfrm>
            <a:off x="5748900" y="1343926"/>
            <a:ext cx="33951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000"/>
              </a:spcBef>
              <a:buSzPct val="75000"/>
              <a:buFont typeface="Arial"/>
              <a:buNone/>
            </a:pPr>
            <a:r>
              <a:rPr lang="en-US" sz="9600">
                <a:solidFill>
                  <a:srgbClr val="055FD9"/>
                </a:solidFill>
                <a:latin typeface="Roboto"/>
                <a:ea typeface="Roboto"/>
                <a:cs typeface="Roboto"/>
                <a:sym typeface="Roboto"/>
              </a:rPr>
              <a:t>That means that the person or group doing it </a:t>
            </a:r>
            <a:r>
              <a:rPr lang="en-US" sz="9600" b="1">
                <a:solidFill>
                  <a:srgbClr val="055FD9"/>
                </a:solidFill>
                <a:latin typeface="Roboto"/>
                <a:ea typeface="Roboto"/>
                <a:cs typeface="Roboto"/>
                <a:sym typeface="Roboto"/>
              </a:rPr>
              <a:t>means </a:t>
            </a:r>
            <a:r>
              <a:rPr lang="en-US" sz="9600">
                <a:solidFill>
                  <a:srgbClr val="055FD9"/>
                </a:solidFill>
                <a:latin typeface="Roboto"/>
                <a:ea typeface="Roboto"/>
                <a:cs typeface="Roboto"/>
                <a:sym typeface="Roboto"/>
              </a:rPr>
              <a:t>to upset or hurt the person they are bullying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SzPct val="360000"/>
              <a:buFont typeface="Arial"/>
              <a:buNone/>
            </a:pPr>
            <a:endParaRPr lang="en-US" sz="2000">
              <a:solidFill>
                <a:srgbClr val="055FD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SzPct val="360000"/>
              <a:buFont typeface="Arial"/>
              <a:buNone/>
            </a:pPr>
            <a:endParaRPr lang="en-US" sz="2000">
              <a:solidFill>
                <a:srgbClr val="055FD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B1E205-C07E-BC0E-AA27-D18D05800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806" y="1017725"/>
            <a:ext cx="3395100" cy="29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2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6BC6CC0F-ABF3-2384-D9C3-D7ADD800C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2;p6">
            <a:extLst>
              <a:ext uri="{FF2B5EF4-FFF2-40B4-BE49-F238E27FC236}">
                <a16:creationId xmlns:a16="http://schemas.microsoft.com/office/drawing/2014/main" id="{04848E39-501C-F277-B995-7B7C2C470A1E}"/>
              </a:ext>
            </a:extLst>
          </p:cNvPr>
          <p:cNvSpPr txBox="1">
            <a:spLocks/>
          </p:cNvSpPr>
          <p:nvPr/>
        </p:nvSpPr>
        <p:spPr>
          <a:xfrm>
            <a:off x="1961475" y="861044"/>
            <a:ext cx="2179077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Physical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hitting, kicking, pushing or damaging someone else's things on purpose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en-US"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93;p6">
            <a:extLst>
              <a:ext uri="{FF2B5EF4-FFF2-40B4-BE49-F238E27FC236}">
                <a16:creationId xmlns:a16="http://schemas.microsoft.com/office/drawing/2014/main" id="{4108D0D7-C010-E27F-DE66-0690E239DE93}"/>
              </a:ext>
            </a:extLst>
          </p:cNvPr>
          <p:cNvSpPr txBox="1">
            <a:spLocks/>
          </p:cNvSpPr>
          <p:nvPr/>
        </p:nvSpPr>
        <p:spPr>
          <a:xfrm>
            <a:off x="1915800" y="2974700"/>
            <a:ext cx="2317038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Emotional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Saying things that aren’t true, playing unkind jokes or leaving people out.</a:t>
            </a:r>
          </a:p>
        </p:txBody>
      </p:sp>
      <p:sp>
        <p:nvSpPr>
          <p:cNvPr id="4" name="Google Shape;94;p6">
            <a:extLst>
              <a:ext uri="{FF2B5EF4-FFF2-40B4-BE49-F238E27FC236}">
                <a16:creationId xmlns:a16="http://schemas.microsoft.com/office/drawing/2014/main" id="{D4C2ED00-9974-CF50-4F6E-6241550ED177}"/>
              </a:ext>
            </a:extLst>
          </p:cNvPr>
          <p:cNvSpPr txBox="1">
            <a:spLocks/>
          </p:cNvSpPr>
          <p:nvPr/>
        </p:nvSpPr>
        <p:spPr>
          <a:xfrm>
            <a:off x="6504523" y="861044"/>
            <a:ext cx="2179077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Verbal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name calling, teasing, saying nasty or unkind things to someone</a:t>
            </a:r>
          </a:p>
        </p:txBody>
      </p:sp>
      <p:sp>
        <p:nvSpPr>
          <p:cNvPr id="5" name="Google Shape;99;p6">
            <a:extLst>
              <a:ext uri="{FF2B5EF4-FFF2-40B4-BE49-F238E27FC236}">
                <a16:creationId xmlns:a16="http://schemas.microsoft.com/office/drawing/2014/main" id="{04975409-91CE-FA5D-5A20-3715AFD647A7}"/>
              </a:ext>
            </a:extLst>
          </p:cNvPr>
          <p:cNvSpPr txBox="1">
            <a:spLocks/>
          </p:cNvSpPr>
          <p:nvPr/>
        </p:nvSpPr>
        <p:spPr>
          <a:xfrm>
            <a:off x="6637802" y="3037182"/>
            <a:ext cx="1894058" cy="188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Online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writing hurtful messages on a phone or computer</a:t>
            </a:r>
          </a:p>
        </p:txBody>
      </p:sp>
      <p:sp>
        <p:nvSpPr>
          <p:cNvPr id="6" name="Google Shape;91;p6">
            <a:extLst>
              <a:ext uri="{FF2B5EF4-FFF2-40B4-BE49-F238E27FC236}">
                <a16:creationId xmlns:a16="http://schemas.microsoft.com/office/drawing/2014/main" id="{3E71672C-9599-7D29-8327-CA1579325BEE}"/>
              </a:ext>
            </a:extLst>
          </p:cNvPr>
          <p:cNvSpPr txBox="1">
            <a:spLocks/>
          </p:cNvSpPr>
          <p:nvPr/>
        </p:nvSpPr>
        <p:spPr>
          <a:xfrm>
            <a:off x="2355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11111"/>
            </a:pPr>
            <a:r>
              <a:rPr lang="en-GB" b="1">
                <a:latin typeface="Roboto"/>
                <a:ea typeface="Roboto"/>
                <a:cs typeface="Roboto"/>
                <a:sym typeface="Roboto"/>
              </a:rPr>
              <a:t>Types of Bullying</a:t>
            </a:r>
          </a:p>
        </p:txBody>
      </p:sp>
      <p:pic>
        <p:nvPicPr>
          <p:cNvPr id="11" name="Picture 10" descr="A red and white explosion with a couple of people pointing&#10;&#10;AI-generated content may be incorrect.">
            <a:extLst>
              <a:ext uri="{FF2B5EF4-FFF2-40B4-BE49-F238E27FC236}">
                <a16:creationId xmlns:a16="http://schemas.microsoft.com/office/drawing/2014/main" id="{76A6693C-0C2F-ED74-6453-588C68919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045" y="789125"/>
            <a:ext cx="1897478" cy="16296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68622D-8F5E-7784-E386-CDCA65A5B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57" y="861044"/>
            <a:ext cx="1796418" cy="1543200"/>
          </a:xfrm>
          <a:prstGeom prst="rect">
            <a:avLst/>
          </a:prstGeom>
        </p:spPr>
      </p:pic>
      <p:pic>
        <p:nvPicPr>
          <p:cNvPr id="16" name="Picture 15" descr="A yellow and white explosion with a person pointing at another person&#10;&#10;AI-generated content may be incorrect.">
            <a:extLst>
              <a:ext uri="{FF2B5EF4-FFF2-40B4-BE49-F238E27FC236}">
                <a16:creationId xmlns:a16="http://schemas.microsoft.com/office/drawing/2014/main" id="{813185AC-1B79-81B2-073D-683D4CE0D0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95" y="2869458"/>
            <a:ext cx="1796767" cy="1543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22BA42-3EC6-41BC-4F2A-957D09CD2D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0325" y="2782961"/>
            <a:ext cx="1897477" cy="16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3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51D1F6BA-0E0B-41FC-CDF2-77DE26794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5;p7">
            <a:extLst>
              <a:ext uri="{FF2B5EF4-FFF2-40B4-BE49-F238E27FC236}">
                <a16:creationId xmlns:a16="http://schemas.microsoft.com/office/drawing/2014/main" id="{1D6BC809-794A-CA05-90B9-03EF39DFA5F0}"/>
              </a:ext>
            </a:extLst>
          </p:cNvPr>
          <p:cNvSpPr txBox="1">
            <a:spLocks/>
          </p:cNvSpPr>
          <p:nvPr/>
        </p:nvSpPr>
        <p:spPr>
          <a:xfrm>
            <a:off x="311700" y="203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>
                <a:latin typeface="Roboto"/>
                <a:ea typeface="Roboto"/>
                <a:cs typeface="Roboto"/>
                <a:sym typeface="Roboto"/>
              </a:rPr>
              <a:t>Who is involved in bullying?</a:t>
            </a:r>
          </a:p>
        </p:txBody>
      </p:sp>
      <p:sp>
        <p:nvSpPr>
          <p:cNvPr id="4" name="Google Shape;107;p7">
            <a:extLst>
              <a:ext uri="{FF2B5EF4-FFF2-40B4-BE49-F238E27FC236}">
                <a16:creationId xmlns:a16="http://schemas.microsoft.com/office/drawing/2014/main" id="{5CF04CB8-D0F2-07E6-4413-51F3BE7C4588}"/>
              </a:ext>
            </a:extLst>
          </p:cNvPr>
          <p:cNvSpPr txBox="1"/>
          <p:nvPr/>
        </p:nvSpPr>
        <p:spPr>
          <a:xfrm>
            <a:off x="525563" y="905992"/>
            <a:ext cx="2525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55FD9"/>
                </a:solidFill>
                <a:latin typeface="Arial"/>
                <a:ea typeface="Arial"/>
                <a:cs typeface="Arial"/>
                <a:sym typeface="Arial"/>
              </a:rPr>
              <a:t>‘Bystander’</a:t>
            </a:r>
            <a:endParaRPr sz="1800" b="1" i="0" u="none" strike="noStrike" cap="none">
              <a:solidFill>
                <a:srgbClr val="055F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who sees bullying happen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8;p7">
            <a:extLst>
              <a:ext uri="{FF2B5EF4-FFF2-40B4-BE49-F238E27FC236}">
                <a16:creationId xmlns:a16="http://schemas.microsoft.com/office/drawing/2014/main" id="{AB919B3A-524E-B9CA-FF11-6B2C172565DF}"/>
              </a:ext>
            </a:extLst>
          </p:cNvPr>
          <p:cNvSpPr txBox="1"/>
          <p:nvPr/>
        </p:nvSpPr>
        <p:spPr>
          <a:xfrm>
            <a:off x="3329044" y="905992"/>
            <a:ext cx="2525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5C4D"/>
                </a:solidFill>
                <a:latin typeface="Arial"/>
                <a:ea typeface="Arial"/>
                <a:cs typeface="Arial"/>
                <a:sym typeface="Arial"/>
              </a:rPr>
              <a:t>‘Target’</a:t>
            </a:r>
            <a:endParaRPr sz="1800" b="1" i="0" u="none" strike="noStrike" cap="none">
              <a:solidFill>
                <a:srgbClr val="FF5C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Someone who experiences bullying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9;p7">
            <a:extLst>
              <a:ext uri="{FF2B5EF4-FFF2-40B4-BE49-F238E27FC236}">
                <a16:creationId xmlns:a16="http://schemas.microsoft.com/office/drawing/2014/main" id="{F08C44C9-2475-42AF-4FCF-49E4B8795663}"/>
              </a:ext>
            </a:extLst>
          </p:cNvPr>
          <p:cNvSpPr txBox="1"/>
          <p:nvPr/>
        </p:nvSpPr>
        <p:spPr>
          <a:xfrm>
            <a:off x="5967868" y="885780"/>
            <a:ext cx="2525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A71DEB"/>
                </a:solidFill>
                <a:latin typeface="Arial"/>
                <a:ea typeface="Arial"/>
                <a:cs typeface="Arial"/>
                <a:sym typeface="Arial"/>
              </a:rPr>
              <a:t>‘Bullies’</a:t>
            </a:r>
            <a:endParaRPr sz="1800" b="1" i="0" u="none" strike="noStrike" cap="none">
              <a:solidFill>
                <a:srgbClr val="A71DE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person or group that use bullying behaviour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A100A3-431D-7BF2-8D06-EF1165D35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760" y="1357406"/>
            <a:ext cx="3620879" cy="3419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87536F-9C79-64F8-CBC0-08C896D07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" y="1654166"/>
            <a:ext cx="3319774" cy="3135086"/>
          </a:xfrm>
          <a:prstGeom prst="rect">
            <a:avLst/>
          </a:prstGeom>
        </p:spPr>
      </p:pic>
      <p:pic>
        <p:nvPicPr>
          <p:cNvPr id="14" name="Picture 13" descr="A group of red and white speech bubbles with icons&#10;&#10;AI-generated content may be incorrect.">
            <a:extLst>
              <a:ext uri="{FF2B5EF4-FFF2-40B4-BE49-F238E27FC236}">
                <a16:creationId xmlns:a16="http://schemas.microsoft.com/office/drawing/2014/main" id="{9553F716-8210-870C-E9B3-CFC044A84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4958" y="1776630"/>
            <a:ext cx="3428073" cy="28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6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3">
          <a:extLst>
            <a:ext uri="{FF2B5EF4-FFF2-40B4-BE49-F238E27FC236}">
              <a16:creationId xmlns:a16="http://schemas.microsoft.com/office/drawing/2014/main" id="{82B3C7C6-3A20-900C-D031-C8807A890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D994-603C-7D47-F117-87AECC71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64" y="151110"/>
            <a:ext cx="8520600" cy="572700"/>
          </a:xfrm>
        </p:spPr>
        <p:txBody>
          <a:bodyPr>
            <a:normAutofit fontScale="90000"/>
          </a:bodyPr>
          <a:lstStyle/>
          <a:p>
            <a:pPr lvl="1">
              <a:buClr>
                <a:schemeClr val="dk1"/>
              </a:buClr>
              <a:buSzPct val="100000"/>
            </a:pPr>
            <a:r>
              <a:rPr lang="en-US" sz="3100" b="1">
                <a:latin typeface="Roboto"/>
                <a:ea typeface="Roboto"/>
                <a:cs typeface="Roboto"/>
                <a:sym typeface="Roboto"/>
              </a:rPr>
              <a:t>What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1">
                <a:latin typeface="Roboto"/>
                <a:ea typeface="Roboto"/>
                <a:cs typeface="Roboto"/>
                <a:sym typeface="Roboto"/>
              </a:rPr>
              <a:t>are our </a:t>
            </a:r>
            <a:r>
              <a:rPr lang="en-US" sz="3100" b="1">
                <a:latin typeface="Eras Bold ITC" panose="020B0907030504020204" pitchFamily="34" charset="0"/>
                <a:ea typeface="Roboto"/>
                <a:cs typeface="Roboto"/>
                <a:sym typeface="Roboto"/>
              </a:rPr>
              <a:t>powers for good</a:t>
            </a:r>
            <a:r>
              <a:rPr lang="en-US" sz="3100" b="1"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E7BDEA-DC41-A67C-C88B-AAC7DE1B6AF1}"/>
              </a:ext>
            </a:extLst>
          </p:cNvPr>
          <p:cNvSpPr txBox="1">
            <a:spLocks/>
          </p:cNvSpPr>
          <p:nvPr/>
        </p:nvSpPr>
        <p:spPr>
          <a:xfrm>
            <a:off x="205564" y="997152"/>
            <a:ext cx="4798414" cy="230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1" indent="-342900">
              <a:buClr>
                <a:srgbClr val="C30101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Smile</a:t>
            </a:r>
          </a:p>
          <a:p>
            <a:pPr marL="342900" lvl="1" indent="-342900">
              <a:buClr>
                <a:srgbClr val="0070C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Be friendly</a:t>
            </a:r>
          </a:p>
          <a:p>
            <a:pPr marL="342900" lvl="1" indent="-342900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Be kind</a:t>
            </a:r>
          </a:p>
          <a:p>
            <a:pPr marL="342900" lvl="1" indent="-342900">
              <a:buClr>
                <a:srgbClr val="00206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Be helpful</a:t>
            </a:r>
          </a:p>
          <a:p>
            <a:pPr marL="342900" lvl="1" indent="-342900">
              <a:buClr>
                <a:srgbClr val="FD6709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Include others</a:t>
            </a:r>
          </a:p>
          <a:p>
            <a:pPr marL="342900" lvl="1" indent="-342900">
              <a:buClr>
                <a:srgbClr val="FF000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Notice how others are feeling</a:t>
            </a:r>
          </a:p>
          <a:p>
            <a:pPr marL="457200" lvl="1" indent="-457200">
              <a:buSzPct val="200000"/>
              <a:buFont typeface="Arial" panose="020B0604020202020204" pitchFamily="34" charset="0"/>
              <a:buChar char="•"/>
            </a:pPr>
            <a:endParaRPr lang="en-US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 descr="A couple of people hugging&#10;&#10;AI-generated content may be incorrect.">
            <a:extLst>
              <a:ext uri="{FF2B5EF4-FFF2-40B4-BE49-F238E27FC236}">
                <a16:creationId xmlns:a16="http://schemas.microsoft.com/office/drawing/2014/main" id="{2F4FD893-A1C7-9D48-BFA0-C13AA5282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76571"/>
            <a:ext cx="9144000" cy="170021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BC3BFBA-E2FB-7E67-3565-89BBA02E94FD}"/>
              </a:ext>
            </a:extLst>
          </p:cNvPr>
          <p:cNvSpPr txBox="1">
            <a:spLocks/>
          </p:cNvSpPr>
          <p:nvPr/>
        </p:nvSpPr>
        <p:spPr>
          <a:xfrm>
            <a:off x="4572000" y="1063133"/>
            <a:ext cx="4275171" cy="2415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1" indent="-342900">
              <a:buClr>
                <a:srgbClr val="C30101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Share</a:t>
            </a:r>
          </a:p>
          <a:p>
            <a:pPr marL="342900" lvl="1" indent="-342900">
              <a:buClr>
                <a:srgbClr val="0070C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Take Turns</a:t>
            </a:r>
          </a:p>
          <a:p>
            <a:pPr marL="342900" lvl="1" indent="-342900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Invite others to join in</a:t>
            </a:r>
          </a:p>
          <a:p>
            <a:pPr marL="342900" lvl="1" indent="-342900">
              <a:buClr>
                <a:srgbClr val="00206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Help someone if they are hurt</a:t>
            </a:r>
          </a:p>
          <a:p>
            <a:pPr marL="342900" lvl="1" indent="-342900">
              <a:buClr>
                <a:srgbClr val="FD6709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Cheer someone up</a:t>
            </a:r>
          </a:p>
          <a:p>
            <a:pPr lvl="1">
              <a:buSzPct val="200000"/>
            </a:pPr>
            <a:endParaRPr lang="en-US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191CC5-D441-2D18-8E19-E8110FD35721}"/>
              </a:ext>
            </a:extLst>
          </p:cNvPr>
          <p:cNvSpPr txBox="1">
            <a:spLocks/>
          </p:cNvSpPr>
          <p:nvPr/>
        </p:nvSpPr>
        <p:spPr>
          <a:xfrm>
            <a:off x="523971" y="58807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buSzPct val="100000"/>
            </a:pPr>
            <a:r>
              <a:rPr lang="en-US" sz="2400" i="1">
                <a:latin typeface="Roboto"/>
                <a:ea typeface="Roboto"/>
                <a:cs typeface="Roboto"/>
                <a:sym typeface="Roboto"/>
              </a:rPr>
              <a:t>What are the things we can do to make a difference?</a:t>
            </a:r>
          </a:p>
        </p:txBody>
      </p:sp>
    </p:spTree>
    <p:extLst>
      <p:ext uri="{BB962C8B-B14F-4D97-AF65-F5344CB8AC3E}">
        <p14:creationId xmlns:p14="http://schemas.microsoft.com/office/powerpoint/2010/main" val="278497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>
          <a:extLst>
            <a:ext uri="{FF2B5EF4-FFF2-40B4-BE49-F238E27FC236}">
              <a16:creationId xmlns:a16="http://schemas.microsoft.com/office/drawing/2014/main" id="{256EB125-44D8-EF9F-D811-B3F269CB2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3">
            <a:extLst>
              <a:ext uri="{FF2B5EF4-FFF2-40B4-BE49-F238E27FC236}">
                <a16:creationId xmlns:a16="http://schemas.microsoft.com/office/drawing/2014/main" id="{DCA18061-BE85-AEFA-5E03-BC9C7FE571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8700" y="372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How do we use our powers for good when we see bullying?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146;p3">
            <a:extLst>
              <a:ext uri="{FF2B5EF4-FFF2-40B4-BE49-F238E27FC236}">
                <a16:creationId xmlns:a16="http://schemas.microsoft.com/office/drawing/2014/main" id="{57DBB48B-EDB1-5ABB-1EA1-FED84DEEC7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9000" y="1516071"/>
            <a:ext cx="7866000" cy="29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606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D6709"/>
              </a:buClr>
              <a:buSzPct val="140000"/>
              <a:buFont typeface="Roboto"/>
              <a:buChar char="★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Ask someone if they need help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06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D6709"/>
              </a:buClr>
              <a:buSzPct val="140000"/>
              <a:buFont typeface="Roboto"/>
              <a:buChar char="★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Ask someone if they want to join in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06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D6709"/>
              </a:buClr>
              <a:buSzPct val="140000"/>
              <a:buFont typeface="Roboto"/>
              <a:buChar char="★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Say “no that's not nice”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06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D6709"/>
              </a:buClr>
              <a:buSzPct val="140000"/>
              <a:buFont typeface="Roboto"/>
              <a:buChar char="★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Say “stop”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06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D6709"/>
              </a:buClr>
              <a:buSzPct val="140000"/>
              <a:buFont typeface="Roboto"/>
              <a:buChar char="★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Give someone a hug  or hold their hand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06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D6709"/>
              </a:buClr>
              <a:buSzPct val="140000"/>
              <a:buFont typeface="Roboto"/>
              <a:buChar char="★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Take someone away from the situation and go play somewhere else </a:t>
            </a:r>
          </a:p>
          <a:p>
            <a:pPr marL="457200" lvl="0" indent="-3606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D6709"/>
              </a:buClr>
              <a:buSzPct val="140000"/>
              <a:buFont typeface="Roboto"/>
              <a:buChar char="★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Tell a teacher or ask someone to come and help</a:t>
            </a:r>
          </a:p>
        </p:txBody>
      </p:sp>
    </p:spTree>
    <p:extLst>
      <p:ext uri="{BB962C8B-B14F-4D97-AF65-F5344CB8AC3E}">
        <p14:creationId xmlns:p14="http://schemas.microsoft.com/office/powerpoint/2010/main" val="397913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6BC6CC0F-ABF3-2384-D9C3-D7ADD800C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374F-8F04-062C-B57E-F00AF82411B2}"/>
              </a:ext>
            </a:extLst>
          </p:cNvPr>
          <p:cNvSpPr txBox="1">
            <a:spLocks/>
          </p:cNvSpPr>
          <p:nvPr/>
        </p:nvSpPr>
        <p:spPr>
          <a:xfrm>
            <a:off x="170185" y="217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900" b="1">
                <a:latin typeface="Eras Bold ITC" panose="020B0907030504020204" pitchFamily="34" charset="0"/>
                <a:ea typeface="Roboto"/>
                <a:cs typeface="Roboto"/>
              </a:rPr>
              <a:t>Power for Good </a:t>
            </a:r>
            <a:r>
              <a:rPr lang="en-GB"/>
              <a:t>Power Shower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8160A-0BB6-5ADE-B22A-991130293FD7}"/>
              </a:ext>
            </a:extLst>
          </p:cNvPr>
          <p:cNvSpPr txBox="1">
            <a:spLocks/>
          </p:cNvSpPr>
          <p:nvPr/>
        </p:nvSpPr>
        <p:spPr>
          <a:xfrm>
            <a:off x="251828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4285F4"/>
              </a:buClr>
              <a:buSzPct val="200000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Let’s shower our class with good!</a:t>
            </a:r>
          </a:p>
          <a:p>
            <a:pPr>
              <a:buClr>
                <a:srgbClr val="FD6709"/>
              </a:buClr>
              <a:buSzPct val="200000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are going to think about all the things we can do to use our powers for good.</a:t>
            </a:r>
          </a:p>
          <a:p>
            <a:pPr>
              <a:buClr>
                <a:srgbClr val="FFC000"/>
              </a:buClr>
              <a:buSzPct val="200000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Everybody will get a few small pieces of paper and on them you can write or draw your ideas for how you can use your powers for good.</a:t>
            </a:r>
          </a:p>
          <a:p>
            <a:pPr>
              <a:buClr>
                <a:srgbClr val="C30101"/>
              </a:buClr>
              <a:buSzPct val="200000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can remember some of the things we thought about.</a:t>
            </a:r>
          </a:p>
        </p:txBody>
      </p:sp>
      <p:pic>
        <p:nvPicPr>
          <p:cNvPr id="4" name="Picture 3" descr="A couple of people hugging&#10;&#10;AI-generated content may be incorrect.">
            <a:extLst>
              <a:ext uri="{FF2B5EF4-FFF2-40B4-BE49-F238E27FC236}">
                <a16:creationId xmlns:a16="http://schemas.microsoft.com/office/drawing/2014/main" id="{0E860CA0-0085-4029-7E58-DA587D34D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3037779"/>
            <a:ext cx="8520600" cy="15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549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3e1b09-2c06-41fe-8d44-2816cddc6aff" xsi:nil="true"/>
    <lcf76f155ced4ddcb4097134ff3c332f xmlns="cb5f25e9-8146-441e-9962-e7f758f21cd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09C4E747FC4041A4BE0D7475C0617A" ma:contentTypeVersion="14" ma:contentTypeDescription="Create a new document." ma:contentTypeScope="" ma:versionID="faa9f463eb6b5718fa6941acde4d4557">
  <xsd:schema xmlns:xsd="http://www.w3.org/2001/XMLSchema" xmlns:xs="http://www.w3.org/2001/XMLSchema" xmlns:p="http://schemas.microsoft.com/office/2006/metadata/properties" xmlns:ns2="7fbca991-f4f6-42b7-bfd1-1033b10acb93" xmlns:ns3="84a03b01-868f-4b48-a6e8-d5de263f1964" targetNamespace="http://schemas.microsoft.com/office/2006/metadata/properties" ma:root="true" ma:fieldsID="b5d5f688a03dedca91c4debdfd9ba383" ns2:_="" ns3:_="">
    <xsd:import namespace="7fbca991-f4f6-42b7-bfd1-1033b10acb93"/>
    <xsd:import namespace="84a03b01-868f-4b48-a6e8-d5de263f196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ca991-f4f6-42b7-bfd1-1033b10acb9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a1352fd9-686b-4aea-aaf6-4c01955637a8}" ma:internalName="TaxCatchAll" ma:showField="CatchAllData" ma:web="7fbca991-f4f6-42b7-bfd1-1033b10acb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03b01-868f-4b48-a6e8-d5de263f19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c213640-3769-4963-b0b9-e81fbda5d2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97B5F92BCB3144A0CA7FF2D5580CFF" ma:contentTypeVersion="19" ma:contentTypeDescription="Create a new document." ma:contentTypeScope="" ma:versionID="9713b06b36fb38cde1854eb2b9977fd7">
  <xsd:schema xmlns:xsd="http://www.w3.org/2001/XMLSchema" xmlns:xs="http://www.w3.org/2001/XMLSchema" xmlns:p="http://schemas.microsoft.com/office/2006/metadata/properties" xmlns:ns2="cb5f25e9-8146-441e-9962-e7f758f21cd8" xmlns:ns3="ff3e1b09-2c06-41fe-8d44-2816cddc6aff" targetNamespace="http://schemas.microsoft.com/office/2006/metadata/properties" ma:root="true" ma:fieldsID="33ca7a98e514b69d2c3710336b53d102" ns2:_="" ns3:_="">
    <xsd:import namespace="cb5f25e9-8146-441e-9962-e7f758f21cd8"/>
    <xsd:import namespace="ff3e1b09-2c06-41fe-8d44-2816cddc6a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f25e9-8146-441e-9962-e7f758f21c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ce0a362-0f89-4526-b9eb-0d34360a21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e1b09-2c06-41fe-8d44-2816cddc6af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32105d7-9f71-456d-bec4-0a90fa4d837d}" ma:internalName="TaxCatchAll" ma:showField="CatchAllData" ma:web="ff3e1b09-2c06-41fe-8d44-2816cddc6a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132FEC-9005-4581-BC42-CA96AB09C879}">
  <ds:schemaRefs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4a03b01-868f-4b48-a6e8-d5de263f1964"/>
    <ds:schemaRef ds:uri="7fbca991-f4f6-42b7-bfd1-1033b10acb93"/>
  </ds:schemaRefs>
</ds:datastoreItem>
</file>

<file path=customXml/itemProps2.xml><?xml version="1.0" encoding="utf-8"?>
<ds:datastoreItem xmlns:ds="http://schemas.openxmlformats.org/officeDocument/2006/customXml" ds:itemID="{82E14802-8422-4A2E-A74A-D187B44E9DBA}">
  <ds:schemaRefs>
    <ds:schemaRef ds:uri="7fbca991-f4f6-42b7-bfd1-1033b10acb93"/>
    <ds:schemaRef ds:uri="84a03b01-868f-4b48-a6e8-d5de263f19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58BB266-545B-43E0-B86D-60CD7A15E7B4}"/>
</file>

<file path=customXml/itemProps4.xml><?xml version="1.0" encoding="utf-8"?>
<ds:datastoreItem xmlns:ds="http://schemas.openxmlformats.org/officeDocument/2006/customXml" ds:itemID="{32771CCA-4591-4A45-84B6-52089B696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On-screen Show (16:9)</PresentationFormat>
  <Paragraphs>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Eras Bold ITC</vt:lpstr>
      <vt:lpstr>Roboto</vt:lpstr>
      <vt:lpstr>Arial</vt:lpstr>
      <vt:lpstr>Simple Light</vt:lpstr>
      <vt:lpstr>1_Simple Light</vt:lpstr>
      <vt:lpstr>PowerPoint Presentation</vt:lpstr>
      <vt:lpstr>PowerPoint Presentation</vt:lpstr>
      <vt:lpstr>What is bullying? </vt:lpstr>
      <vt:lpstr>What is bullying?</vt:lpstr>
      <vt:lpstr>PowerPoint Presentation</vt:lpstr>
      <vt:lpstr>PowerPoint Presentation</vt:lpstr>
      <vt:lpstr>What are our powers for good?</vt:lpstr>
      <vt:lpstr>How do we use our powers for good when we see bullying?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Lenovo;contact@headsupkids.org.uk</dc:creator>
  <cp:lastModifiedBy>Heads Up Kids Operations</cp:lastModifiedBy>
  <cp:revision>1</cp:revision>
  <dcterms:modified xsi:type="dcterms:W3CDTF">2025-11-03T12:57:05Z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0x0101000597B5F92BCB3144A0CA7FF2D5580CFF</vt:lpwstr>
  </property>
  <property fmtid="{D5CDD505-2E9C-101B-9397-08002B2CF9AE}" pid="3" name="_dlc_DocIdItemGuid">
    <vt:lpwstr>7fc2698d-b9d5-46fd-836e-768294c7c947</vt:lpwstr>
  </property>
  <property fmtid="{D5CDD505-2E9C-101B-9397-08002B2CF9AE}" pid="4" name="MediaServiceImageTags">
    <vt:lpwstr/>
  </property>
</Properties>
</file>